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60" r:id="rId5"/>
  </p:sldMasterIdLst>
  <p:notesMasterIdLst>
    <p:notesMasterId r:id="rId25"/>
  </p:notesMasterIdLst>
  <p:sldIdLst>
    <p:sldId id="256" r:id="rId6"/>
    <p:sldId id="257" r:id="rId7"/>
    <p:sldId id="258" r:id="rId8"/>
    <p:sldId id="259" r:id="rId9"/>
    <p:sldId id="260" r:id="rId10"/>
    <p:sldId id="261" r:id="rId11"/>
    <p:sldId id="262" r:id="rId12"/>
    <p:sldId id="263" r:id="rId13"/>
    <p:sldId id="264" r:id="rId14"/>
    <p:sldId id="265" r:id="rId15"/>
    <p:sldId id="269" r:id="rId16"/>
    <p:sldId id="266" r:id="rId17"/>
    <p:sldId id="267" r:id="rId18"/>
    <p:sldId id="268" r:id="rId19"/>
    <p:sldId id="270" r:id="rId20"/>
    <p:sldId id="273" r:id="rId21"/>
    <p:sldId id="271" r:id="rId22"/>
    <p:sldId id="274" r:id="rId23"/>
    <p:sldId id="272" r:id="rId24"/>
  </p:sldIdLst>
  <p:sldSz cx="12192000" cy="6858000"/>
  <p:notesSz cx="6858000" cy="9144000"/>
  <p:embeddedFontLst>
    <p:embeddedFont>
      <p:font typeface="Arial Narrow" panose="020B0606020202030204" pitchFamily="34" charset="0"/>
      <p:regular r:id="rId26"/>
      <p:bold r:id="rId27"/>
      <p:italic r:id="rId28"/>
      <p:boldItalic r:id="rId29"/>
    </p:embeddedFont>
    <p:embeddedFont>
      <p:font typeface="Book Antiqua" panose="02040602050305030304" pitchFamily="18" charset="0"/>
      <p:regular r:id="rId30"/>
      <p:bold r:id="rId31"/>
      <p:italic r:id="rId32"/>
      <p:boldItalic r:id="rId33"/>
    </p:embeddedFont>
    <p:embeddedFont>
      <p:font typeface="Cambria" panose="02040503050406030204" pitchFamily="18" charset="0"/>
      <p:regular r:id="rId34"/>
      <p:bold r:id="rId35"/>
      <p:italic r:id="rId36"/>
      <p:boldItalic r:id="rId37"/>
    </p:embeddedFont>
    <p:embeddedFont>
      <p:font typeface="Segoe UI" panose="020B0502040204020203" pitchFamily="34" charset="0"/>
      <p:regular r:id="rId38"/>
      <p:bold r:id="rId39"/>
      <p:italic r:id="rId40"/>
      <p:boldItalic r:id="rId41"/>
    </p:embeddedFont>
    <p:embeddedFont>
      <p:font typeface="Tahoma" panose="020B0604030504040204" pitchFamily="34" charset="0"/>
      <p:regular r:id="rId42"/>
      <p:bold r:id="rId43"/>
    </p:embeddedFont>
    <p:embeddedFont>
      <p:font typeface="Tw Cen MT" panose="020B0602020104020603" pitchFamily="3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8" roundtripDataSignature="AMtx7mhHFsXT4IC0LXsRcK4ph54O9KiVD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E2F608-56B1-8483-312D-BF24720427CF}" name="Pham, Kathie (WSAC)" initials="PK(" userId="S::kathiep@wsac.wa.gov::8487b419-d2fe-49b0-8524-996ca1570628" providerId="AD"/>
  <p188:author id="{5D7A5C0E-A73D-4612-9DAD-EF27675F4471}" name="Winstead, Christina (WSAC)" initials="W(" userId="S::christinaw@wsac.wa.gov::9bc475b0-4b84-4753-a1a9-2b7187fd9332" providerId="AD"/>
  <p188:author id="{31082212-82E0-9334-D782-164AFAD4FC0C}" name="Wise, Rashel (WSAC)" initials="WR(" userId="S::RashelW@wsac.wa.gov::1b6ef7be-6e0a-4c5a-8e28-788587cdbee2" providerId="AD"/>
  <p188:author id="{0285737B-07D5-B6B5-0F60-BCC7791B28AD}" name="Weiss, Sarah (WSAC)" initials="WS(" userId="S::SarahWe@wsac.wa.gov::7af0752b-ca6d-4f39-8355-b105d64f12f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Collab Test"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003399"/>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73872" autoAdjust="0"/>
  </p:normalViewPr>
  <p:slideViewPr>
    <p:cSldViewPr snapToGrid="0">
      <p:cViewPr varScale="1">
        <p:scale>
          <a:sx n="86" d="100"/>
          <a:sy n="86" d="100"/>
        </p:scale>
        <p:origin x="872" y="5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052" y="5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16.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font" Target="fonts/font22.fntdata"/><Relationship Id="rId50" Type="http://schemas.openxmlformats.org/officeDocument/2006/relationships/presProps" Target="presProps.xml"/><Relationship Id="rId55"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font" Target="fonts/font4.fntdata"/><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font" Target="fonts/font20.fntdata"/><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6.fntdata"/><Relationship Id="rId44" Type="http://schemas.openxmlformats.org/officeDocument/2006/relationships/font" Target="fonts/font19.fntdata"/><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48" Type="http://customschemas.google.com/relationships/presentationmetadata" Target="metadata"/><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font" Target="fonts/font21.fntdata"/><Relationship Id="rId20" Type="http://schemas.openxmlformats.org/officeDocument/2006/relationships/slide" Target="slides/slide15.xml"/><Relationship Id="rId41" Type="http://schemas.openxmlformats.org/officeDocument/2006/relationships/font" Target="fonts/font16.fntdata"/><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3.fntdata"/><Relationship Id="rId36" Type="http://schemas.openxmlformats.org/officeDocument/2006/relationships/font" Target="fonts/font11.fntdata"/><Relationship Id="rId49"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am, Kathie (WSAC)" userId="S::kathiep@wsac.wa.gov::8487b419-d2fe-49b0-8524-996ca1570628" providerId="AD" clId="Web-{94CC3223-CBE0-2FA3-12A4-AA7044F819BA}"/>
    <pc:docChg chg="modSld">
      <pc:chgData name="Pham, Kathie (WSAC)" userId="S::kathiep@wsac.wa.gov::8487b419-d2fe-49b0-8524-996ca1570628" providerId="AD" clId="Web-{94CC3223-CBE0-2FA3-12A4-AA7044F819BA}" dt="2025-02-24T22:17:10.958" v="262"/>
      <pc:docMkLst>
        <pc:docMk/>
      </pc:docMkLst>
      <pc:sldChg chg="modNotes">
        <pc:chgData name="Pham, Kathie (WSAC)" userId="S::kathiep@wsac.wa.gov::8487b419-d2fe-49b0-8524-996ca1570628" providerId="AD" clId="Web-{94CC3223-CBE0-2FA3-12A4-AA7044F819BA}" dt="2025-02-24T22:17:10.958" v="262"/>
        <pc:sldMkLst>
          <pc:docMk/>
          <pc:sldMk cId="0" sldId="259"/>
        </pc:sldMkLst>
      </pc:sldChg>
    </pc:docChg>
  </pc:docChgLst>
  <pc:docChgLst>
    <pc:chgData name="Pham, Kathie (WSAC)" userId="8487b419-d2fe-49b0-8524-996ca1570628" providerId="ADAL" clId="{E132634E-8728-4A1C-B37E-D25AD155B140}"/>
    <pc:docChg chg="undo custSel modSld">
      <pc:chgData name="Pham, Kathie (WSAC)" userId="8487b419-d2fe-49b0-8524-996ca1570628" providerId="ADAL" clId="{E132634E-8728-4A1C-B37E-D25AD155B140}" dt="2025-02-20T16:05:01.283" v="146" actId="20577"/>
      <pc:docMkLst>
        <pc:docMk/>
      </pc:docMkLst>
      <pc:sldChg chg="modSp mod">
        <pc:chgData name="Pham, Kathie (WSAC)" userId="8487b419-d2fe-49b0-8524-996ca1570628" providerId="ADAL" clId="{E132634E-8728-4A1C-B37E-D25AD155B140}" dt="2025-02-20T16:00:40.562" v="42" actId="207"/>
        <pc:sldMkLst>
          <pc:docMk/>
          <pc:sldMk cId="0" sldId="265"/>
        </pc:sldMkLst>
        <pc:spChg chg="mod">
          <ac:chgData name="Pham, Kathie (WSAC)" userId="8487b419-d2fe-49b0-8524-996ca1570628" providerId="ADAL" clId="{E132634E-8728-4A1C-B37E-D25AD155B140}" dt="2025-02-20T16:00:40.562" v="42" actId="207"/>
          <ac:spMkLst>
            <pc:docMk/>
            <pc:sldMk cId="0" sldId="265"/>
            <ac:spMk id="300" creationId="{00000000-0000-0000-0000-000000000000}"/>
          </ac:spMkLst>
        </pc:spChg>
      </pc:sldChg>
      <pc:sldChg chg="modSp mod modNotesTx">
        <pc:chgData name="Pham, Kathie (WSAC)" userId="8487b419-d2fe-49b0-8524-996ca1570628" providerId="ADAL" clId="{E132634E-8728-4A1C-B37E-D25AD155B140}" dt="2025-02-20T16:05:01.283" v="146" actId="20577"/>
        <pc:sldMkLst>
          <pc:docMk/>
          <pc:sldMk cId="0" sldId="268"/>
        </pc:sldMkLst>
        <pc:spChg chg="mod">
          <ac:chgData name="Pham, Kathie (WSAC)" userId="8487b419-d2fe-49b0-8524-996ca1570628" providerId="ADAL" clId="{E132634E-8728-4A1C-B37E-D25AD155B140}" dt="2025-02-20T16:02:18.368" v="112" actId="207"/>
          <ac:spMkLst>
            <pc:docMk/>
            <pc:sldMk cId="0" sldId="268"/>
            <ac:spMk id="364" creationId="{00000000-0000-0000-0000-000000000000}"/>
          </ac:spMkLst>
        </pc:spChg>
      </pc:sldChg>
      <pc:sldChg chg="modSp mod modNotesTx">
        <pc:chgData name="Pham, Kathie (WSAC)" userId="8487b419-d2fe-49b0-8524-996ca1570628" providerId="ADAL" clId="{E132634E-8728-4A1C-B37E-D25AD155B140}" dt="2025-02-20T16:03:49.439" v="137" actId="20577"/>
        <pc:sldMkLst>
          <pc:docMk/>
          <pc:sldMk cId="0" sldId="269"/>
        </pc:sldMkLst>
        <pc:spChg chg="mod">
          <ac:chgData name="Pham, Kathie (WSAC)" userId="8487b419-d2fe-49b0-8524-996ca1570628" providerId="ADAL" clId="{E132634E-8728-4A1C-B37E-D25AD155B140}" dt="2025-02-20T16:01:46.985" v="92" actId="207"/>
          <ac:spMkLst>
            <pc:docMk/>
            <pc:sldMk cId="0" sldId="269"/>
            <ac:spMk id="378" creationId="{00000000-0000-0000-0000-000000000000}"/>
          </ac:spMkLst>
        </pc:spChg>
      </pc:sldChg>
    </pc:docChg>
  </pc:docChgLst>
  <pc:docChgLst>
    <pc:chgData name="Pham, Kathie (WSAC)" userId="8487b419-d2fe-49b0-8524-996ca1570628" providerId="ADAL" clId="{16D5C9FF-7DAB-4416-8349-3C8363DDF3BF}"/>
    <pc:docChg chg="undo custSel addSld modSld sldOrd">
      <pc:chgData name="Pham, Kathie (WSAC)" userId="8487b419-d2fe-49b0-8524-996ca1570628" providerId="ADAL" clId="{16D5C9FF-7DAB-4416-8349-3C8363DDF3BF}" dt="2024-10-07T19:12:17.436" v="855" actId="1076"/>
      <pc:docMkLst>
        <pc:docMk/>
      </pc:docMkLst>
      <pc:sldChg chg="modSp mod">
        <pc:chgData name="Pham, Kathie (WSAC)" userId="8487b419-d2fe-49b0-8524-996ca1570628" providerId="ADAL" clId="{16D5C9FF-7DAB-4416-8349-3C8363DDF3BF}" dt="2024-09-24T01:16:35.115" v="674" actId="20577"/>
        <pc:sldMkLst>
          <pc:docMk/>
          <pc:sldMk cId="0" sldId="261"/>
        </pc:sldMkLst>
      </pc:sldChg>
      <pc:sldChg chg="modSp mod">
        <pc:chgData name="Pham, Kathie (WSAC)" userId="8487b419-d2fe-49b0-8524-996ca1570628" providerId="ADAL" clId="{16D5C9FF-7DAB-4416-8349-3C8363DDF3BF}" dt="2024-09-24T01:31:53.663" v="711" actId="20577"/>
        <pc:sldMkLst>
          <pc:docMk/>
          <pc:sldMk cId="0" sldId="265"/>
        </pc:sldMkLst>
      </pc:sldChg>
      <pc:sldChg chg="modSp mod">
        <pc:chgData name="Pham, Kathie (WSAC)" userId="8487b419-d2fe-49b0-8524-996ca1570628" providerId="ADAL" clId="{16D5C9FF-7DAB-4416-8349-3C8363DDF3BF}" dt="2024-10-07T19:12:01.105" v="853" actId="1076"/>
        <pc:sldMkLst>
          <pc:docMk/>
          <pc:sldMk cId="0" sldId="266"/>
        </pc:sldMkLst>
      </pc:sldChg>
      <pc:sldChg chg="modSp mod">
        <pc:chgData name="Pham, Kathie (WSAC)" userId="8487b419-d2fe-49b0-8524-996ca1570628" providerId="ADAL" clId="{16D5C9FF-7DAB-4416-8349-3C8363DDF3BF}" dt="2024-10-07T19:12:17.436" v="855" actId="1076"/>
        <pc:sldMkLst>
          <pc:docMk/>
          <pc:sldMk cId="0" sldId="269"/>
        </pc:sldMkLst>
      </pc:sldChg>
      <pc:sldChg chg="modSp mod">
        <pc:chgData name="Pham, Kathie (WSAC)" userId="8487b419-d2fe-49b0-8524-996ca1570628" providerId="ADAL" clId="{16D5C9FF-7DAB-4416-8349-3C8363DDF3BF}" dt="2024-09-24T01:37:44.883" v="722" actId="14100"/>
        <pc:sldMkLst>
          <pc:docMk/>
          <pc:sldMk cId="0" sldId="270"/>
        </pc:sldMkLst>
      </pc:sldChg>
      <pc:sldChg chg="modSp mod">
        <pc:chgData name="Pham, Kathie (WSAC)" userId="8487b419-d2fe-49b0-8524-996ca1570628" providerId="ADAL" clId="{16D5C9FF-7DAB-4416-8349-3C8363DDF3BF}" dt="2024-10-07T18:39:34.575" v="774" actId="1076"/>
        <pc:sldMkLst>
          <pc:docMk/>
          <pc:sldMk cId="1420453005" sldId="273"/>
        </pc:sldMkLst>
      </pc:sldChg>
      <pc:sldChg chg="addSp delSp modSp add mod ord modNotesTx">
        <pc:chgData name="Pham, Kathie (WSAC)" userId="8487b419-d2fe-49b0-8524-996ca1570628" providerId="ADAL" clId="{16D5C9FF-7DAB-4416-8349-3C8363DDF3BF}" dt="2024-10-07T19:11:29.336" v="852" actId="1076"/>
        <pc:sldMkLst>
          <pc:docMk/>
          <pc:sldMk cId="2504310847" sldId="274"/>
        </pc:sldMkLst>
      </pc:sldChg>
    </pc:docChg>
  </pc:docChgLst>
  <pc:docChgLst>
    <pc:chgData name="Rodriguez, Pablo (WSAC)" userId="S::pabloro@wsac.wa.gov::10b7a906-6a5c-4ae2-be57-17d63948bfdd" providerId="AD" clId="Web-{F6BAF3F3-7141-1744-864A-44BC9B9B84D6}"/>
    <pc:docChg chg="modSld">
      <pc:chgData name="Rodriguez, Pablo (WSAC)" userId="S::pabloro@wsac.wa.gov::10b7a906-6a5c-4ae2-be57-17d63948bfdd" providerId="AD" clId="Web-{F6BAF3F3-7141-1744-864A-44BC9B9B84D6}" dt="2025-02-24T19:54:43.263" v="35" actId="20577"/>
      <pc:docMkLst>
        <pc:docMk/>
      </pc:docMkLst>
      <pc:sldChg chg="modSp">
        <pc:chgData name="Rodriguez, Pablo (WSAC)" userId="S::pabloro@wsac.wa.gov::10b7a906-6a5c-4ae2-be57-17d63948bfdd" providerId="AD" clId="Web-{F6BAF3F3-7141-1744-864A-44BC9B9B84D6}" dt="2025-02-24T19:54:43.263" v="35" actId="20577"/>
        <pc:sldMkLst>
          <pc:docMk/>
          <pc:sldMk cId="0" sldId="264"/>
        </pc:sldMkLst>
        <pc:spChg chg="mod">
          <ac:chgData name="Rodriguez, Pablo (WSAC)" userId="S::pabloro@wsac.wa.gov::10b7a906-6a5c-4ae2-be57-17d63948bfdd" providerId="AD" clId="Web-{F6BAF3F3-7141-1744-864A-44BC9B9B84D6}" dt="2025-02-24T19:54:43.263" v="35" actId="20577"/>
          <ac:spMkLst>
            <pc:docMk/>
            <pc:sldMk cId="0" sldId="264"/>
            <ac:spMk id="283" creationId="{00000000-0000-0000-0000-000000000000}"/>
          </ac:spMkLst>
        </pc:spChg>
      </pc:sldChg>
      <pc:sldChg chg="modNotes">
        <pc:chgData name="Rodriguez, Pablo (WSAC)" userId="S::pabloro@wsac.wa.gov::10b7a906-6a5c-4ae2-be57-17d63948bfdd" providerId="AD" clId="Web-{F6BAF3F3-7141-1744-864A-44BC9B9B84D6}" dt="2025-02-24T19:54:18.716" v="32"/>
        <pc:sldMkLst>
          <pc:docMk/>
          <pc:sldMk cId="0" sldId="265"/>
        </pc:sldMkLst>
      </pc:sldChg>
    </pc:docChg>
  </pc:docChgLst>
  <pc:docChgLst>
    <pc:chgData name="Rodriguez, Pablo (WSAC)" userId="10b7a906-6a5c-4ae2-be57-17d63948bfdd" providerId="ADAL" clId="{9FB2A8BF-6BDA-493C-B631-3EF29BA291C3}"/>
    <pc:docChg chg="modSld">
      <pc:chgData name="Rodriguez, Pablo (WSAC)" userId="10b7a906-6a5c-4ae2-be57-17d63948bfdd" providerId="ADAL" clId="{9FB2A8BF-6BDA-493C-B631-3EF29BA291C3}" dt="2025-02-25T23:08:13.431" v="70" actId="20577"/>
      <pc:docMkLst>
        <pc:docMk/>
      </pc:docMkLst>
      <pc:sldChg chg="modSp mod">
        <pc:chgData name="Rodriguez, Pablo (WSAC)" userId="10b7a906-6a5c-4ae2-be57-17d63948bfdd" providerId="ADAL" clId="{9FB2A8BF-6BDA-493C-B631-3EF29BA291C3}" dt="2025-02-25T21:22:27.101" v="6" actId="20577"/>
        <pc:sldMkLst>
          <pc:docMk/>
          <pc:sldMk cId="0" sldId="264"/>
        </pc:sldMkLst>
        <pc:spChg chg="mod">
          <ac:chgData name="Rodriguez, Pablo (WSAC)" userId="10b7a906-6a5c-4ae2-be57-17d63948bfdd" providerId="ADAL" clId="{9FB2A8BF-6BDA-493C-B631-3EF29BA291C3}" dt="2025-02-25T21:22:27.101" v="6" actId="20577"/>
          <ac:spMkLst>
            <pc:docMk/>
            <pc:sldMk cId="0" sldId="264"/>
            <ac:spMk id="283" creationId="{00000000-0000-0000-0000-000000000000}"/>
          </ac:spMkLst>
        </pc:spChg>
      </pc:sldChg>
      <pc:sldChg chg="modSp mod modNotesTx">
        <pc:chgData name="Rodriguez, Pablo (WSAC)" userId="10b7a906-6a5c-4ae2-be57-17d63948bfdd" providerId="ADAL" clId="{9FB2A8BF-6BDA-493C-B631-3EF29BA291C3}" dt="2025-02-25T23:04:21.716" v="37" actId="20577"/>
        <pc:sldMkLst>
          <pc:docMk/>
          <pc:sldMk cId="0" sldId="265"/>
        </pc:sldMkLst>
        <pc:spChg chg="mod">
          <ac:chgData name="Rodriguez, Pablo (WSAC)" userId="10b7a906-6a5c-4ae2-be57-17d63948bfdd" providerId="ADAL" clId="{9FB2A8BF-6BDA-493C-B631-3EF29BA291C3}" dt="2025-02-25T23:04:21.716" v="37" actId="20577"/>
          <ac:spMkLst>
            <pc:docMk/>
            <pc:sldMk cId="0" sldId="265"/>
            <ac:spMk id="296" creationId="{00000000-0000-0000-0000-000000000000}"/>
          </ac:spMkLst>
        </pc:spChg>
        <pc:spChg chg="mod">
          <ac:chgData name="Rodriguez, Pablo (WSAC)" userId="10b7a906-6a5c-4ae2-be57-17d63948bfdd" providerId="ADAL" clId="{9FB2A8BF-6BDA-493C-B631-3EF29BA291C3}" dt="2025-02-25T23:03:04.963" v="18" actId="207"/>
          <ac:spMkLst>
            <pc:docMk/>
            <pc:sldMk cId="0" sldId="265"/>
            <ac:spMk id="300" creationId="{00000000-0000-0000-0000-000000000000}"/>
          </ac:spMkLst>
        </pc:spChg>
      </pc:sldChg>
      <pc:sldChg chg="modSp mod modNotesTx">
        <pc:chgData name="Rodriguez, Pablo (WSAC)" userId="10b7a906-6a5c-4ae2-be57-17d63948bfdd" providerId="ADAL" clId="{9FB2A8BF-6BDA-493C-B631-3EF29BA291C3}" dt="2025-02-25T23:08:13.431" v="70" actId="20577"/>
        <pc:sldMkLst>
          <pc:docMk/>
          <pc:sldMk cId="0" sldId="268"/>
        </pc:sldMkLst>
        <pc:spChg chg="mod">
          <ac:chgData name="Rodriguez, Pablo (WSAC)" userId="10b7a906-6a5c-4ae2-be57-17d63948bfdd" providerId="ADAL" clId="{9FB2A8BF-6BDA-493C-B631-3EF29BA291C3}" dt="2025-02-25T23:08:06.630" v="61" actId="207"/>
          <ac:spMkLst>
            <pc:docMk/>
            <pc:sldMk cId="0" sldId="268"/>
            <ac:spMk id="364" creationId="{00000000-0000-0000-0000-000000000000}"/>
          </ac:spMkLst>
        </pc:spChg>
      </pc:sldChg>
      <pc:sldChg chg="modSp mod modNotesTx">
        <pc:chgData name="Rodriguez, Pablo (WSAC)" userId="10b7a906-6a5c-4ae2-be57-17d63948bfdd" providerId="ADAL" clId="{9FB2A8BF-6BDA-493C-B631-3EF29BA291C3}" dt="2025-02-25T23:06:24.682" v="58" actId="20577"/>
        <pc:sldMkLst>
          <pc:docMk/>
          <pc:sldMk cId="0" sldId="269"/>
        </pc:sldMkLst>
        <pc:spChg chg="mod">
          <ac:chgData name="Rodriguez, Pablo (WSAC)" userId="10b7a906-6a5c-4ae2-be57-17d63948bfdd" providerId="ADAL" clId="{9FB2A8BF-6BDA-493C-B631-3EF29BA291C3}" dt="2025-02-25T23:05:53.677" v="51" actId="207"/>
          <ac:spMkLst>
            <pc:docMk/>
            <pc:sldMk cId="0" sldId="269"/>
            <ac:spMk id="37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mailto:Collegebound@wsac.wa.gov"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wsac.wa.gov/college-bound#income-eligibility-to-receive-cbs" TargetMode="External"/><Relationship Id="rId4" Type="http://schemas.openxmlformats.org/officeDocument/2006/relationships/hyperlink" Target="https://wsac.wa.gov/college-bound#sign-up-requirements"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sac.wa.gov/college-bound#income-eligibility-to-receive-cbs"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sac.wa.gov/sfa-institutions"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survey.alchemer.com/s3/6934265/CB-Contact-Info-Webpage?utm_source=form&amp;utm_medium=studentppt&amp;utm_campaign=CSF+ppt"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800" dirty="0">
                <a:effectLst/>
                <a:latin typeface="Segoe UI" panose="020B0502040204020203" pitchFamily="34" charset="0"/>
              </a:rPr>
              <a:t>In order to receive College Bound, you had to complete an application, or you were automatically enrolled in middle school. If you have questions about whether you have a complete College Bound application </a:t>
            </a:r>
            <a:r>
              <a:rPr lang="en-US" dirty="0"/>
              <a:t>contact your counselor or Washington Student Achievement Council at collegebound@wsac.wa.gov.</a:t>
            </a:r>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b="1" dirty="0">
                <a:highlight>
                  <a:srgbClr val="FFFF00"/>
                </a:highlight>
              </a:rPr>
              <a:t>Please note: The class of 2026 is the first completely auto-enrolled class.</a:t>
            </a:r>
          </a:p>
          <a:p>
            <a:pPr marL="0" marR="0" lvl="0" indent="0" algn="l" rtl="0">
              <a:lnSpc>
                <a:spcPct val="100000"/>
              </a:lnSpc>
              <a:spcBef>
                <a:spcPts val="0"/>
              </a:spcBef>
              <a:spcAft>
                <a:spcPts val="0"/>
              </a:spcAft>
              <a:buClr>
                <a:schemeClr val="dk1"/>
              </a:buClr>
              <a:buSzPts val="1200"/>
              <a:buFont typeface="Calibri"/>
              <a:buNone/>
            </a:pPr>
            <a:endParaRPr lang="en-US" b="1" dirty="0">
              <a:highlight>
                <a:srgbClr val="FFFF00"/>
              </a:highlight>
            </a:endParaRPr>
          </a:p>
          <a:p>
            <a:pPr marL="0" marR="0" lvl="0" indent="0" algn="l" rtl="0">
              <a:lnSpc>
                <a:spcPct val="100000"/>
              </a:lnSpc>
              <a:spcBef>
                <a:spcPts val="0"/>
              </a:spcBef>
              <a:spcAft>
                <a:spcPts val="0"/>
              </a:spcAft>
              <a:buClr>
                <a:schemeClr val="dk1"/>
              </a:buClr>
              <a:buSzPts val="1200"/>
              <a:buFont typeface="Calibri"/>
              <a:buNone/>
            </a:pPr>
            <a:r>
              <a:rPr lang="en-US" b="0" dirty="0">
                <a:highlight>
                  <a:srgbClr val="FFFF00"/>
                </a:highlight>
              </a:rPr>
              <a:t>Additional Info for Presenters:</a:t>
            </a:r>
          </a:p>
          <a:p>
            <a:pPr>
              <a:defRPr/>
            </a:pPr>
            <a:endParaRPr lang="en-US" b="1" dirty="0">
              <a:highlight>
                <a:srgbClr val="FFFF00"/>
              </a:highlight>
              <a:ea typeface="Calibri"/>
              <a:cs typeface="Calibri"/>
            </a:endParaRPr>
          </a:p>
          <a:p>
            <a:pPr>
              <a:defRPr/>
            </a:pPr>
            <a:r>
              <a:rPr lang="en-US" b="1" dirty="0">
                <a:ea typeface="Calibri"/>
                <a:cs typeface="Calibri"/>
              </a:rPr>
              <a:t>The requirements for newly eligible 9th graders are:</a:t>
            </a:r>
            <a:endParaRPr lang="en-US" b="1" baseline="0" dirty="0"/>
          </a:p>
          <a:p>
            <a:pPr marL="171450" indent="-171450">
              <a:buFont typeface="Calibri"/>
              <a:buChar char="-"/>
              <a:defRPr/>
            </a:pPr>
            <a:r>
              <a:rPr lang="en-US" dirty="0">
                <a:ea typeface="Calibri" panose="020F0502020204030204"/>
                <a:cs typeface="Calibri" panose="020F0502020204030204"/>
              </a:rPr>
              <a:t>Enrolled in a Washington school in 7th or 8th grade. (public, private, or homeschooled)</a:t>
            </a:r>
          </a:p>
          <a:p>
            <a:pPr marL="171450" indent="-171450">
              <a:buFont typeface="Calibri"/>
              <a:buChar char="-"/>
              <a:defRPr/>
            </a:pPr>
            <a:r>
              <a:rPr lang="en-US" dirty="0">
                <a:ea typeface="Calibri" panose="020F0502020204030204"/>
                <a:cs typeface="Calibri" panose="020F0502020204030204"/>
              </a:rPr>
              <a:t>Not </a:t>
            </a:r>
            <a:r>
              <a:rPr lang="en-US" dirty="0"/>
              <a:t>income-eligible</a:t>
            </a:r>
            <a:r>
              <a:rPr lang="en-US" dirty="0">
                <a:ea typeface="Calibri" panose="020F0502020204030204"/>
                <a:cs typeface="Calibri" panose="020F0502020204030204"/>
              </a:rPr>
              <a:t> for FRPL in 7th or 8th grade.</a:t>
            </a:r>
          </a:p>
          <a:p>
            <a:pPr marL="171450" indent="-171450">
              <a:buFont typeface="Calibri"/>
              <a:buChar char="-"/>
              <a:defRPr/>
            </a:pPr>
            <a:r>
              <a:rPr lang="en-US" dirty="0">
                <a:ea typeface="Calibri" panose="020F0502020204030204"/>
                <a:cs typeface="Calibri" panose="020F0502020204030204"/>
              </a:rPr>
              <a:t>Newly </a:t>
            </a:r>
            <a:r>
              <a:rPr lang="en-US" dirty="0"/>
              <a:t>income-eligible</a:t>
            </a:r>
            <a:r>
              <a:rPr lang="en-US" dirty="0">
                <a:ea typeface="Calibri" panose="020F0502020204030204"/>
                <a:cs typeface="Calibri" panose="020F0502020204030204"/>
              </a:rPr>
              <a:t> for FRPL in 9th grade.</a:t>
            </a:r>
          </a:p>
          <a:p>
            <a:pPr>
              <a:defRPr/>
            </a:pPr>
            <a:endParaRPr lang="en-US" dirty="0">
              <a:ea typeface="Calibri" panose="020F0502020204030204"/>
              <a:cs typeface="Calibri" panose="020F0502020204030204"/>
            </a:endParaRPr>
          </a:p>
          <a:p>
            <a:pPr>
              <a:defRPr/>
            </a:pPr>
            <a:r>
              <a:rPr lang="en-US" dirty="0"/>
              <a:t>Added the asterisks for our eligible homeschooled and private school students. College Bound program staff can assist families with starting an application.</a:t>
            </a:r>
            <a:endParaRPr lang="en-US" dirty="0">
              <a:ea typeface="Calibri"/>
              <a:cs typeface="Calibri"/>
            </a:endParaRPr>
          </a:p>
          <a:p>
            <a:pPr>
              <a:defRPr/>
            </a:pPr>
            <a:r>
              <a:rPr lang="en-US" dirty="0">
                <a:ea typeface="Calibri"/>
                <a:cs typeface="Calibri"/>
              </a:rPr>
              <a:t> Note: Several school districts may have a type of homeschool/parent partnership program where a homeschooled student can be automatically enrolled. Families can confirm a student's enrollment prior to starting an application by contacting the College Bound program. </a:t>
            </a:r>
            <a:r>
              <a:rPr lang="en-US" dirty="0">
                <a:ea typeface="Calibri"/>
                <a:cs typeface="Calibri"/>
                <a:hlinkClick r:id="rId3"/>
              </a:rPr>
              <a:t>Collegebound@wsac.wa.gov</a:t>
            </a:r>
            <a:r>
              <a:rPr lang="en-US" dirty="0">
                <a:ea typeface="Calibri"/>
                <a:cs typeface="Calibri"/>
              </a:rPr>
              <a:t> or 888.535.0747, option 1.</a:t>
            </a:r>
          </a:p>
          <a:p>
            <a:pPr>
              <a:defRPr/>
            </a:pPr>
            <a:endParaRPr lang="en-US" dirty="0">
              <a:ea typeface="Calibri"/>
              <a:cs typeface="Calibri"/>
            </a:endParaRPr>
          </a:p>
          <a:p>
            <a:pPr>
              <a:defRPr/>
            </a:pPr>
            <a:r>
              <a:rPr lang="en-US" dirty="0">
                <a:ea typeface="Calibri"/>
                <a:cs typeface="Calibri"/>
              </a:rPr>
              <a:t>Step 1: Based on </a:t>
            </a:r>
            <a:r>
              <a:rPr lang="en-US" dirty="0">
                <a:hlinkClick r:id="rId4"/>
              </a:rPr>
              <a:t>USDA Income Guidelines</a:t>
            </a:r>
            <a:r>
              <a:rPr lang="en-US" dirty="0"/>
              <a:t>, changes yearly (Income eligibility to </a:t>
            </a:r>
            <a:r>
              <a:rPr lang="en-US" b="1" u="sng" dirty="0"/>
              <a:t>Sign Up</a:t>
            </a:r>
            <a:r>
              <a:rPr lang="en-US" dirty="0"/>
              <a:t> for CB)</a:t>
            </a:r>
            <a:endParaRPr lang="en-US" dirty="0">
              <a:ea typeface="Calibri"/>
              <a:cs typeface="Calibri"/>
            </a:endParaRPr>
          </a:p>
          <a:p>
            <a:pPr>
              <a:defRPr/>
            </a:pPr>
            <a:r>
              <a:rPr lang="en-US" dirty="0">
                <a:ea typeface="Calibri"/>
                <a:cs typeface="Calibri"/>
              </a:rPr>
              <a:t>Step 2: Based on the </a:t>
            </a:r>
            <a:r>
              <a:rPr lang="en-US" dirty="0">
                <a:hlinkClick r:id="rId5"/>
              </a:rPr>
              <a:t>Median Family Income (MFI) Chart</a:t>
            </a:r>
            <a:r>
              <a:rPr lang="en-US" dirty="0"/>
              <a:t>, changes yearly (Income Eligibility to </a:t>
            </a:r>
            <a:r>
              <a:rPr lang="en-US" b="1" u="sng" dirty="0"/>
              <a:t>Receive</a:t>
            </a:r>
            <a:r>
              <a:rPr lang="en-US" dirty="0"/>
              <a:t> CB)</a:t>
            </a:r>
            <a:endParaRPr lang="en-US" dirty="0">
              <a:ea typeface="Calibri"/>
              <a:cs typeface="Calibri"/>
            </a:endParaRPr>
          </a:p>
          <a:p>
            <a:pPr>
              <a:defRPr/>
            </a:pPr>
            <a:r>
              <a:rPr lang="en-US" b="1" i="1" dirty="0">
                <a:ea typeface="Calibri"/>
                <a:cs typeface="Calibri"/>
              </a:rPr>
              <a:t>(These are two separate income eligibility charts – one to sign up and one to receive; there is confusion around this and we want to clear it up)</a:t>
            </a:r>
          </a:p>
          <a:p>
            <a:pPr>
              <a:defRPr/>
            </a:pPr>
            <a:endParaRPr lang="en-US" b="1" i="1" dirty="0">
              <a:ea typeface="Calibri"/>
              <a:cs typeface="Calibri"/>
            </a:endParaRPr>
          </a:p>
          <a:p>
            <a:pPr>
              <a:defRPr/>
            </a:pPr>
            <a:r>
              <a:rPr lang="en-US" b="1" i="1" dirty="0">
                <a:ea typeface="Calibri"/>
                <a:cs typeface="Calibri"/>
              </a:rPr>
              <a:t>An important distinction is that the financial aid office of the college will determine College Bound eligibility based on the financial aid application. This will change from year to year. </a:t>
            </a:r>
          </a:p>
          <a:p>
            <a:pPr marL="0" marR="0" lvl="0" indent="0" algn="l" rtl="0">
              <a:lnSpc>
                <a:spcPct val="100000"/>
              </a:lnSpc>
              <a:spcBef>
                <a:spcPts val="0"/>
              </a:spcBef>
              <a:spcAft>
                <a:spcPts val="0"/>
              </a:spcAft>
              <a:buClr>
                <a:schemeClr val="dk1"/>
              </a:buClr>
              <a:buSzPts val="1200"/>
              <a:buFont typeface="Calibri"/>
              <a:buNone/>
            </a:pPr>
            <a:endParaRPr b="1" dirty="0">
              <a:highlight>
                <a:srgbClr val="FFFF00"/>
              </a:highlight>
            </a:endParaRPr>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endParaRPr dirty="0"/>
          </a:p>
        </p:txBody>
      </p:sp>
      <p:sp>
        <p:nvSpPr>
          <p:cNvPr id="288" name="Google Shape;288;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Google Shape;373;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buClr>
                <a:schemeClr val="dk1"/>
              </a:buClr>
              <a:buSzPts val="1200"/>
            </a:pPr>
            <a:r>
              <a:rPr lang="en-US" b="0" dirty="0">
                <a:latin typeface="Twentieth Century"/>
                <a:ea typeface="Twentieth Century"/>
                <a:cs typeface="Twentieth Century"/>
                <a:sym typeface="Twentieth Century"/>
              </a:rPr>
              <a:t>We want to make sure that you meet all the requirements so that you are able to receive all your scholarship.</a:t>
            </a:r>
            <a:r>
              <a:rPr lang="en-US" dirty="0">
                <a:latin typeface="Twentieth Century"/>
                <a:ea typeface="Twentieth Century"/>
                <a:cs typeface="Twentieth Century"/>
                <a:sym typeface="Twentieth Century"/>
              </a:rPr>
              <a:t> </a:t>
            </a:r>
            <a:r>
              <a:rPr lang="en-US" b="0" dirty="0">
                <a:latin typeface="Twentieth Century"/>
                <a:ea typeface="Twentieth Century"/>
                <a:cs typeface="Twentieth Century"/>
                <a:sym typeface="Twentieth Century"/>
              </a:rPr>
              <a:t> In order to remain eligible, you need to complete all of the following student requirements.</a:t>
            </a:r>
            <a:endParaRPr dirty="0"/>
          </a:p>
          <a:p>
            <a:pPr marL="0" marR="0" lvl="0" indent="0" algn="l" rtl="0">
              <a:lnSpc>
                <a:spcPct val="100000"/>
              </a:lnSpc>
              <a:spcBef>
                <a:spcPts val="0"/>
              </a:spcBef>
              <a:spcAft>
                <a:spcPts val="0"/>
              </a:spcAft>
              <a:buClr>
                <a:schemeClr val="dk1"/>
              </a:buClr>
              <a:buSzPts val="1200"/>
              <a:buFont typeface="Twentieth Century"/>
              <a:buNone/>
            </a:pPr>
            <a:endParaRPr lang="en-US" b="0" dirty="0">
              <a:latin typeface="Twentieth Century"/>
              <a:sym typeface="Twentieth Century"/>
            </a:endParaRPr>
          </a:p>
          <a:p>
            <a:pPr marL="0" marR="0" lvl="0" indent="0" algn="l" rtl="0">
              <a:lnSpc>
                <a:spcPct val="100000"/>
              </a:lnSpc>
              <a:spcBef>
                <a:spcPts val="0"/>
              </a:spcBef>
              <a:spcAft>
                <a:spcPts val="0"/>
              </a:spcAft>
              <a:buClr>
                <a:schemeClr val="dk1"/>
              </a:buClr>
              <a:buSzPts val="1200"/>
              <a:buFont typeface="Twentieth Century"/>
              <a:buNone/>
            </a:pPr>
            <a:r>
              <a:rPr lang="en-US" dirty="0"/>
              <a:t>After being enrolled in middle school, eligible students must fulfill the College Bound requirements:</a:t>
            </a:r>
          </a:p>
          <a:p>
            <a:pPr rtl="0"/>
            <a:r>
              <a:rPr lang="en-US" dirty="0"/>
              <a:t> </a:t>
            </a:r>
          </a:p>
          <a:p>
            <a:pPr>
              <a:buFont typeface="Arial" panose="020B0604020202020204" pitchFamily="34" charset="0"/>
              <a:buChar char="•"/>
              <a:defRPr/>
            </a:pPr>
            <a:r>
              <a:rPr lang="en-US" b="1" dirty="0"/>
              <a:t>There is no College Bound GPA requirement if you who plan to attend a community college or technical school. However, you must graduate from high school. </a:t>
            </a:r>
            <a:endParaRPr lang="en-US" dirty="0"/>
          </a:p>
          <a:p>
            <a:pPr rtl="0">
              <a:buFont typeface="Arial" panose="020B0604020202020204" pitchFamily="34" charset="0"/>
              <a:buChar char="•"/>
            </a:pPr>
            <a:r>
              <a:rPr lang="en-US" b="1" dirty="0"/>
              <a:t>Graduate from a Washington State high school with a 2.0 GPA or better if you plan to attend a four-year public or private college right after high school.</a:t>
            </a:r>
          </a:p>
          <a:p>
            <a:pPr rtl="0">
              <a:buFont typeface="Arial" panose="020B0604020202020204" pitchFamily="34" charset="0"/>
              <a:buChar char="•"/>
            </a:pPr>
            <a:r>
              <a:rPr lang="en-US" dirty="0"/>
              <a:t>Have no felony convictions.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Be income eligible, as determined by your college using the information from your FAFSA or WASFA. You can view current income requirements for the CB by visiting </a:t>
            </a:r>
            <a:r>
              <a:rPr lang="en-US" dirty="0">
                <a:effectLst/>
                <a:hlinkClick r:id="rId3" tooltip="https://wsac.wa.gov/college-bound#income-eligibility-to-receive-cbs"/>
              </a:rPr>
              <a:t>wsac.wa.gov/</a:t>
            </a:r>
            <a:r>
              <a:rPr lang="en-US" dirty="0" err="1">
                <a:effectLst/>
                <a:hlinkClick r:id="rId3" tooltip="https://wsac.wa.gov/college-bound#income-eligibility-to-receive-cbs"/>
              </a:rPr>
              <a:t>college-bound#income-eligibility-to-receive-cbs</a:t>
            </a:r>
            <a:r>
              <a:rPr lang="en-US" dirty="0"/>
              <a:t> </a:t>
            </a:r>
          </a:p>
          <a:p>
            <a:pPr rtl="0">
              <a:buFont typeface="Arial" panose="020B0604020202020204" pitchFamily="34" charset="0"/>
              <a:buChar char="•"/>
            </a:pPr>
            <a:r>
              <a:rPr lang="en-US" dirty="0"/>
              <a:t>Get accepted to and go to one of the over 65 participating colleges or universities or programs within one year of graduating high school. Visit </a:t>
            </a:r>
            <a:r>
              <a:rPr lang="en-US" dirty="0">
                <a:effectLst/>
                <a:hlinkClick r:id="rId4" tooltip="https://wsac.wa.gov/sfa-institutions"/>
              </a:rPr>
              <a:t>wsac.wa.gov/</a:t>
            </a:r>
            <a:r>
              <a:rPr lang="en-US" dirty="0" err="1">
                <a:effectLst/>
                <a:hlinkClick r:id="rId4" tooltip="https://wsac.wa.gov/sfa-institutions"/>
              </a:rPr>
              <a:t>sfa</a:t>
            </a:r>
            <a:r>
              <a:rPr lang="en-US" dirty="0">
                <a:effectLst/>
                <a:hlinkClick r:id="rId4" tooltip="https://wsac.wa.gov/sfa-institutions"/>
              </a:rPr>
              <a:t>-institutions</a:t>
            </a:r>
            <a:r>
              <a:rPr lang="en-US" dirty="0"/>
              <a:t> for a complete list of eligible schools</a:t>
            </a:r>
          </a:p>
          <a:p>
            <a:pPr rtl="0"/>
            <a:r>
              <a:rPr lang="en-US" dirty="0"/>
              <a:t> </a:t>
            </a:r>
          </a:p>
          <a:p>
            <a:pPr rtl="0"/>
            <a:r>
              <a:rPr lang="en-US" dirty="0"/>
              <a:t> </a:t>
            </a:r>
          </a:p>
          <a:p>
            <a:pPr marL="0" marR="0" lvl="0" indent="0" algn="l" rtl="0">
              <a:lnSpc>
                <a:spcPct val="100000"/>
              </a:lnSpc>
              <a:spcBef>
                <a:spcPts val="0"/>
              </a:spcBef>
              <a:spcAft>
                <a:spcPts val="0"/>
              </a:spcAft>
              <a:buClr>
                <a:schemeClr val="dk1"/>
              </a:buClr>
              <a:buSzPts val="1200"/>
              <a:buFont typeface="Twentieth Century"/>
              <a:buNone/>
            </a:pPr>
            <a:endParaRPr b="0" dirty="0">
              <a:latin typeface="Twentieth Century"/>
              <a:ea typeface="Twentieth Century"/>
              <a:cs typeface="Twentieth Century"/>
              <a:sym typeface="Twentieth Century"/>
            </a:endParaRPr>
          </a:p>
        </p:txBody>
      </p:sp>
      <p:sp>
        <p:nvSpPr>
          <p:cNvPr id="374" name="Google Shape;374;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lvl="0">
              <a:defRPr/>
            </a:pPr>
            <a:r>
              <a:rPr lang="en-US" dirty="0"/>
              <a:t>Here you can see what College Bound is </a:t>
            </a:r>
            <a:r>
              <a:rPr lang="en-US" b="1" dirty="0"/>
              <a:t>based</a:t>
            </a:r>
            <a:r>
              <a:rPr lang="en-US" dirty="0"/>
              <a:t> on (not what it covers). Keep in mind that each College Bound award may be different for everyone and in some cases, CB funds can help with other costs if other aid has already covered tuition. </a:t>
            </a:r>
            <a:endParaRPr lang="en-US" dirty="0">
              <a:latin typeface="Tw Cen MT" panose="020B0602020104020603" pitchFamily="34" charset="0"/>
            </a:endParaRPr>
          </a:p>
          <a:p>
            <a:pPr lvl="0">
              <a:defRPr/>
            </a:pPr>
            <a:endParaRPr lang="en-US" dirty="0"/>
          </a:p>
          <a:p>
            <a:pPr lvl="0">
              <a:defRPr/>
            </a:pPr>
            <a:r>
              <a:rPr lang="en-US" dirty="0"/>
              <a:t>The scholarship is based on the student, the type of college they go to, and their financial need from year to year. While not ALL college costs are covered by College Bound, other financial aid (such as grants (Pell), work-study, loans, and scholarships) may assist in helping you pay for other college expenses such as housing, meals, and transportation.</a:t>
            </a:r>
            <a:endParaRPr lang="en-US" dirty="0">
              <a:latin typeface="Tw Cen MT" panose="020B0602020104020603" pitchFamily="34" charset="0"/>
            </a:endParaRPr>
          </a:p>
          <a:p>
            <a:pPr marL="0" marR="0" lvl="0" indent="0" algn="l" rtl="0">
              <a:lnSpc>
                <a:spcPct val="100000"/>
              </a:lnSpc>
              <a:spcBef>
                <a:spcPts val="0"/>
              </a:spcBef>
              <a:spcAft>
                <a:spcPts val="0"/>
              </a:spcAft>
              <a:buClr>
                <a:schemeClr val="dk1"/>
              </a:buClr>
              <a:buSzPts val="1200"/>
              <a:buFont typeface="Twentieth Century"/>
              <a:buNone/>
            </a:pPr>
            <a:endParaRPr lang="en-US" b="0" dirty="0">
              <a:latin typeface="Twentieth Century"/>
              <a:sym typeface="Twentieth Century"/>
            </a:endParaRPr>
          </a:p>
          <a:p>
            <a:pPr marL="0" marR="0" lvl="0" indent="0" algn="l" rtl="0">
              <a:lnSpc>
                <a:spcPct val="100000"/>
              </a:lnSpc>
              <a:spcBef>
                <a:spcPts val="0"/>
              </a:spcBef>
              <a:spcAft>
                <a:spcPts val="0"/>
              </a:spcAft>
              <a:buClr>
                <a:schemeClr val="dk1"/>
              </a:buClr>
              <a:buSzPts val="1200"/>
              <a:buFont typeface="Twentieth Century"/>
              <a:buNone/>
            </a:pPr>
            <a:r>
              <a:rPr lang="en-US" b="0" dirty="0">
                <a:latin typeface="Twentieth Century"/>
                <a:sym typeface="Twentieth Century"/>
              </a:rPr>
              <a:t>Most of your CB award amount will actually be from the Washington College Grant. </a:t>
            </a:r>
            <a:endParaRPr dirty="0"/>
          </a:p>
          <a:p>
            <a:pPr marL="0" marR="0" lvl="0" indent="0" algn="l" rtl="0">
              <a:lnSpc>
                <a:spcPct val="100000"/>
              </a:lnSpc>
              <a:spcBef>
                <a:spcPts val="0"/>
              </a:spcBef>
              <a:spcAft>
                <a:spcPts val="0"/>
              </a:spcAft>
              <a:buClr>
                <a:schemeClr val="dk1"/>
              </a:buClr>
              <a:buSzPts val="1200"/>
              <a:buFont typeface="Calibri"/>
              <a:buNone/>
            </a:pPr>
            <a:endParaRPr b="0" dirty="0">
              <a:latin typeface="Twentieth Century"/>
              <a:ea typeface="Twentieth Century"/>
              <a:cs typeface="Twentieth Century"/>
              <a:sym typeface="Twentieth Century"/>
            </a:endParaRPr>
          </a:p>
        </p:txBody>
      </p:sp>
      <p:sp>
        <p:nvSpPr>
          <p:cNvPr id="308" name="Google Shape;308;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Now that you know that College Bound can help you pay for college, you probably want to know where you can use it. There are over 65 2 and 4-year public and private colleges, universities, and technical programs that accept College Bound in Washington state. This means that you can attend schools like </a:t>
            </a:r>
            <a:r>
              <a:rPr lang="en-US" b="1" i="1" dirty="0"/>
              <a:t>(please replace with schools that are relevant to your region) </a:t>
            </a:r>
            <a:r>
              <a:rPr lang="en-US" dirty="0"/>
              <a:t>the University of Washington, Central Washington University, North Seattle Community College, or the Gene Juarez Academy! This means that you have a LOT of choices in Washington and all these colleges will help you start a career that you are interested in and will enjoy.</a:t>
            </a:r>
            <a:endParaRPr dirty="0"/>
          </a:p>
          <a:p>
            <a:pPr marL="0" lvl="0" indent="0" algn="l" rtl="0">
              <a:spcBef>
                <a:spcPts val="0"/>
              </a:spcBef>
              <a:spcAft>
                <a:spcPts val="0"/>
              </a:spcAft>
              <a:buNone/>
            </a:pPr>
            <a:endParaRPr dirty="0"/>
          </a:p>
          <a:p>
            <a:pPr marL="0" marR="0" lvl="0" indent="0" algn="l" rtl="0">
              <a:lnSpc>
                <a:spcPct val="100000"/>
              </a:lnSpc>
              <a:spcBef>
                <a:spcPts val="0"/>
              </a:spcBef>
              <a:spcAft>
                <a:spcPts val="0"/>
              </a:spcAft>
              <a:buClr>
                <a:schemeClr val="dk1"/>
              </a:buClr>
              <a:buSzPts val="1200"/>
              <a:buFont typeface="Calibri"/>
              <a:buNone/>
            </a:pPr>
            <a:r>
              <a:rPr lang="en-US" dirty="0"/>
              <a:t>Please see the list of eligible institutions if you add or delete colleges: </a:t>
            </a:r>
            <a:r>
              <a:rPr lang="en-US" b="1" dirty="0"/>
              <a:t>https://wsac.wa.gov/sfa-institutions</a:t>
            </a:r>
          </a:p>
          <a:p>
            <a:pPr marL="0" marR="0" lvl="0" indent="0" algn="l" rtl="0">
              <a:lnSpc>
                <a:spcPct val="100000"/>
              </a:lnSpc>
              <a:spcBef>
                <a:spcPts val="0"/>
              </a:spcBef>
              <a:spcAft>
                <a:spcPts val="0"/>
              </a:spcAft>
              <a:buClr>
                <a:schemeClr val="dk1"/>
              </a:buClr>
              <a:buSzPts val="1200"/>
              <a:buFont typeface="Calibri"/>
              <a:buNone/>
            </a:pPr>
            <a:endParaRPr b="1" u="sng" dirty="0">
              <a:latin typeface="Twentieth Century"/>
              <a:ea typeface="Twentieth Century"/>
              <a:cs typeface="Twentieth Century"/>
              <a:sym typeface="Twentieth Century"/>
            </a:endParaRPr>
          </a:p>
          <a:p>
            <a:pPr marL="0" marR="0" lvl="0" indent="0" algn="l" rtl="0">
              <a:lnSpc>
                <a:spcPct val="100000"/>
              </a:lnSpc>
              <a:spcBef>
                <a:spcPts val="0"/>
              </a:spcBef>
              <a:spcAft>
                <a:spcPts val="0"/>
              </a:spcAft>
              <a:buClr>
                <a:schemeClr val="dk1"/>
              </a:buClr>
              <a:buSzPts val="1200"/>
              <a:buFont typeface="Calibri"/>
              <a:buNone/>
            </a:pPr>
            <a:endParaRPr b="1" u="sng" dirty="0">
              <a:latin typeface="Twentieth Century"/>
              <a:ea typeface="Twentieth Century"/>
              <a:cs typeface="Twentieth Century"/>
              <a:sym typeface="Twentieth Century"/>
            </a:endParaRPr>
          </a:p>
        </p:txBody>
      </p:sp>
      <p:sp>
        <p:nvSpPr>
          <p:cNvPr id="334" name="Google Shape;33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Refer back to slide 11 for student requirements</a:t>
            </a:r>
            <a:endParaRPr dirty="0"/>
          </a:p>
          <a:p>
            <a:pPr marL="0" lvl="0" indent="0" algn="l" rtl="0">
              <a:spcBef>
                <a:spcPts val="0"/>
              </a:spcBef>
              <a:spcAft>
                <a:spcPts val="0"/>
              </a:spcAft>
              <a:buNone/>
            </a:pPr>
            <a:endParaRPr dirty="0"/>
          </a:p>
        </p:txBody>
      </p:sp>
      <p:sp>
        <p:nvSpPr>
          <p:cNvPr id="359" name="Google Shape;359;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595959"/>
              </a:buClr>
              <a:buSzPts val="1200"/>
              <a:buFont typeface="Book Antiqua"/>
              <a:buNone/>
            </a:pPr>
            <a:fld id="{00000000-1234-1234-1234-123412341234}" type="slidenum">
              <a:rPr lang="en-US" sz="1200" b="0" i="0" u="none" strike="noStrike" cap="none">
                <a:solidFill>
                  <a:srgbClr val="595959"/>
                </a:solidFill>
                <a:latin typeface="Book Antiqua"/>
                <a:ea typeface="Book Antiqua"/>
                <a:cs typeface="Book Antiqua"/>
                <a:sym typeface="Book Antiqua"/>
              </a:rPr>
              <a:t>14</a:t>
            </a:fld>
            <a:endParaRPr sz="1200" b="0" i="0" u="none" strike="noStrike" cap="none">
              <a:solidFill>
                <a:srgbClr val="595959"/>
              </a:solidFill>
              <a:latin typeface="Book Antiqua"/>
              <a:ea typeface="Book Antiqua"/>
              <a:cs typeface="Book Antiqua"/>
              <a:sym typeface="Book Antiqua"/>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3" name="Google Shape;383;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1">
              <a:latin typeface="Twentieth Century"/>
              <a:ea typeface="Twentieth Century"/>
              <a:cs typeface="Twentieth Century"/>
              <a:sym typeface="Twentieth Century"/>
            </a:endParaRPr>
          </a:p>
          <a:p>
            <a:pPr marL="0" marR="0" lvl="0" indent="0" algn="l" rtl="0">
              <a:lnSpc>
                <a:spcPct val="100000"/>
              </a:lnSpc>
              <a:spcBef>
                <a:spcPts val="0"/>
              </a:spcBef>
              <a:spcAft>
                <a:spcPts val="0"/>
              </a:spcAft>
              <a:buClr>
                <a:schemeClr val="dk1"/>
              </a:buClr>
              <a:buSzPts val="1200"/>
              <a:buFont typeface="Twentieth Century"/>
              <a:buNone/>
            </a:pPr>
            <a:r>
              <a:rPr lang="en-US" sz="1200" b="0">
                <a:latin typeface="Twentieth Century"/>
                <a:ea typeface="Twentieth Century"/>
                <a:cs typeface="Twentieth Century"/>
                <a:sym typeface="Twentieth Century"/>
              </a:rPr>
              <a:t>(Bullet 1) Even 1 earned credit meets this requirement. Running start meets the enrollment deadline but does NOT take away from the ability to use the full scholarship amount and time allotment.</a:t>
            </a:r>
          </a:p>
          <a:p>
            <a:pPr marL="0" marR="0" lvl="0" indent="0" algn="l" rtl="0">
              <a:lnSpc>
                <a:spcPct val="100000"/>
              </a:lnSpc>
              <a:spcBef>
                <a:spcPts val="0"/>
              </a:spcBef>
              <a:spcAft>
                <a:spcPts val="0"/>
              </a:spcAft>
              <a:buClr>
                <a:schemeClr val="dk1"/>
              </a:buClr>
              <a:buSzPts val="1200"/>
              <a:buFont typeface="Twentieth Century"/>
              <a:buNone/>
            </a:pPr>
            <a:endParaRPr lang="en-US" sz="1200" b="0">
              <a:latin typeface="Twentieth Century"/>
              <a:sym typeface="Twentieth Century"/>
            </a:endParaRPr>
          </a:p>
          <a:p>
            <a:pPr marL="0" marR="0" lvl="0" indent="0" algn="l" rtl="0">
              <a:lnSpc>
                <a:spcPct val="100000"/>
              </a:lnSpc>
              <a:spcBef>
                <a:spcPts val="0"/>
              </a:spcBef>
              <a:spcAft>
                <a:spcPts val="0"/>
              </a:spcAft>
              <a:buClr>
                <a:schemeClr val="dk1"/>
              </a:buClr>
              <a:buSzPts val="1200"/>
              <a:buFont typeface="Twentieth Century"/>
              <a:buNone/>
            </a:pPr>
            <a:r>
              <a:rPr lang="en-US" sz="1200" b="0">
                <a:latin typeface="Twentieth Century"/>
                <a:sym typeface="Twentieth Century"/>
              </a:rPr>
              <a:t>(Bullet 2)</a:t>
            </a:r>
            <a:r>
              <a:rPr lang="en-US" sz="1800" b="0">
                <a:effectLst/>
                <a:latin typeface="Segoe UI" panose="020B0502040204020203" pitchFamily="34" charset="0"/>
                <a:ea typeface="Calibri"/>
                <a:cs typeface="Calibri"/>
                <a:sym typeface="Twentieth Century"/>
              </a:rPr>
              <a:t> </a:t>
            </a:r>
            <a:r>
              <a:rPr lang="en-US" sz="1200">
                <a:effectLst/>
                <a:latin typeface="Calibri" panose="020F0502020204030204" pitchFamily="34" charset="0"/>
                <a:ea typeface="Calibri" panose="020F0502020204030204" pitchFamily="34" charset="0"/>
                <a:cs typeface="Times New Roman" panose="02020603050405020304" pitchFamily="18" charset="0"/>
              </a:rPr>
              <a:t>College Bound students can now receive CB funding for up to 6 years of enrollment or (12 semesters or 18 quarters(, which doesn’t expire IF the student is enrolled in college or career training within one year of HS graduation and meets “other program requirements” each year they are enrolled in college. A </a:t>
            </a:r>
            <a:r>
              <a:rPr lang="en-US" sz="1200" b="0">
                <a:effectLst/>
                <a:latin typeface="Segoe UI" panose="020B0502040204020203" pitchFamily="34" charset="0"/>
                <a:sym typeface="Twentieth Century"/>
              </a:rPr>
              <a:t>B</a:t>
            </a:r>
            <a:r>
              <a:rPr lang="en-US" sz="1200">
                <a:effectLst/>
                <a:latin typeface="Segoe UI" panose="020B0502040204020203" pitchFamily="34" charset="0"/>
              </a:rPr>
              <a:t>achelor's degree is the highest degree you can earn using the College Bound funds. </a:t>
            </a:r>
          </a:p>
          <a:p>
            <a:pPr marL="0" marR="0" lvl="0" indent="0" algn="l" defTabSz="914400" rtl="0" eaLnBrk="1" fontAlgn="auto" latinLnBrk="0" hangingPunct="1">
              <a:lnSpc>
                <a:spcPct val="100000"/>
              </a:lnSpc>
              <a:spcBef>
                <a:spcPts val="0"/>
              </a:spcBef>
              <a:spcAft>
                <a:spcPts val="0"/>
              </a:spcAft>
              <a:buClr>
                <a:schemeClr val="dk1"/>
              </a:buClr>
              <a:buSzPts val="1200"/>
              <a:buFont typeface="Twentieth Century"/>
              <a:buNone/>
              <a:tabLst/>
              <a:defRPr/>
            </a:pPr>
            <a:endParaRPr sz="1200" b="0">
              <a:latin typeface="Twentieth Century"/>
              <a:ea typeface="Twentieth Century"/>
              <a:cs typeface="Twentieth Century"/>
              <a:sym typeface="Twentieth Century"/>
            </a:endParaRPr>
          </a:p>
          <a:p>
            <a:pPr marL="0" marR="0" lvl="0" indent="0" algn="l" rtl="0">
              <a:lnSpc>
                <a:spcPct val="100000"/>
              </a:lnSpc>
              <a:spcBef>
                <a:spcPts val="0"/>
              </a:spcBef>
              <a:spcAft>
                <a:spcPts val="0"/>
              </a:spcAft>
              <a:buClr>
                <a:schemeClr val="dk1"/>
              </a:buClr>
              <a:buSzPts val="1200"/>
              <a:buFont typeface="Twentieth Century"/>
              <a:buNone/>
            </a:pPr>
            <a:r>
              <a:rPr lang="en-US" sz="1200" b="0">
                <a:latin typeface="Twentieth Century"/>
                <a:ea typeface="Twentieth Century"/>
                <a:cs typeface="Twentieth Century"/>
                <a:sym typeface="Twentieth Century"/>
              </a:rPr>
              <a:t>(Bullet 4)  If you are not income eligible one year then you may be income eligible the following year.</a:t>
            </a:r>
          </a:p>
          <a:p>
            <a:pPr marL="0" marR="0" lvl="0" indent="0" algn="l" rtl="0">
              <a:lnSpc>
                <a:spcPct val="100000"/>
              </a:lnSpc>
              <a:spcBef>
                <a:spcPts val="0"/>
              </a:spcBef>
              <a:spcAft>
                <a:spcPts val="0"/>
              </a:spcAft>
              <a:buClr>
                <a:schemeClr val="dk1"/>
              </a:buClr>
              <a:buSzPts val="1200"/>
              <a:buFont typeface="Twentieth Century"/>
              <a:buNone/>
            </a:pPr>
            <a:endParaRPr lang="en-US" sz="1200" b="0">
              <a:latin typeface="Twentieth Century"/>
              <a:ea typeface="Twentieth Century"/>
              <a:cs typeface="Twentieth Century"/>
              <a:sym typeface="Twentieth Century"/>
            </a:endParaRPr>
          </a:p>
        </p:txBody>
      </p:sp>
      <p:sp>
        <p:nvSpPr>
          <p:cNvPr id="384" name="Google Shape;384;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595959"/>
              </a:buClr>
              <a:buSzPts val="1200"/>
              <a:buFont typeface="Book Antiqua"/>
              <a:buNone/>
            </a:pPr>
            <a:fld id="{00000000-1234-1234-1234-123412341234}" type="slidenum">
              <a:rPr lang="en-US" sz="1200" b="0" i="0" u="none" strike="noStrike" cap="none">
                <a:solidFill>
                  <a:srgbClr val="595959"/>
                </a:solidFill>
                <a:latin typeface="Book Antiqua"/>
                <a:ea typeface="Book Antiqua"/>
                <a:cs typeface="Book Antiqua"/>
                <a:sym typeface="Book Antiqua"/>
              </a:rPr>
              <a:t>15</a:t>
            </a:fld>
            <a:endParaRPr sz="1200" b="0" i="0" u="none" strike="noStrike" cap="none">
              <a:solidFill>
                <a:srgbClr val="595959"/>
              </a:solidFill>
              <a:latin typeface="Book Antiqua"/>
              <a:ea typeface="Book Antiqua"/>
              <a:cs typeface="Book Antiqua"/>
              <a:sym typeface="Book Antiqua"/>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US" sz="1200">
                <a:solidFill>
                  <a:schemeClr val="dk2"/>
                </a:solidFill>
              </a:rPr>
              <a:t>If you’re not already getting messages: </a:t>
            </a:r>
          </a:p>
          <a:p>
            <a:pPr marL="342900" indent="-342900">
              <a:lnSpc>
                <a:spcPct val="100000"/>
              </a:lnSpc>
              <a:buFont typeface="Arial,Sans-Serif"/>
              <a:buChar char="•"/>
            </a:pPr>
            <a:r>
              <a:rPr lang="en-US" sz="1200" b="1" u="sng">
                <a:solidFill>
                  <a:schemeClr val="dk2"/>
                </a:solidFill>
              </a:rPr>
              <a:t>Students: Text 360-928-7281 </a:t>
            </a:r>
            <a:r>
              <a:rPr lang="en-US" sz="1200">
                <a:solidFill>
                  <a:schemeClr val="dk2"/>
                </a:solidFill>
              </a:rPr>
              <a:t>and say, </a:t>
            </a:r>
            <a:r>
              <a:rPr lang="en-US" sz="1200" b="1" u="sng">
                <a:solidFill>
                  <a:schemeClr val="dk2"/>
                </a:solidFill>
              </a:rPr>
              <a:t>“Hi Otter!”</a:t>
            </a:r>
            <a:r>
              <a:rPr lang="en-US" sz="1200">
                <a:solidFill>
                  <a:schemeClr val="dk2"/>
                </a:solidFill>
              </a:rPr>
              <a:t>.</a:t>
            </a:r>
          </a:p>
          <a:p>
            <a:pPr marL="342900" indent="-342900">
              <a:lnSpc>
                <a:spcPct val="100000"/>
              </a:lnSpc>
              <a:buFont typeface="Arial,Sans-Serif"/>
              <a:buChar char="•"/>
            </a:pPr>
            <a:r>
              <a:rPr lang="en-US" sz="1200" b="1" u="sng">
                <a:solidFill>
                  <a:schemeClr val="dk2"/>
                </a:solidFill>
              </a:rPr>
              <a:t>Parents: Text 360-634-0354 </a:t>
            </a:r>
            <a:r>
              <a:rPr lang="en-US" sz="1200">
                <a:solidFill>
                  <a:schemeClr val="dk2"/>
                </a:solidFill>
              </a:rPr>
              <a:t>and say, </a:t>
            </a:r>
            <a:r>
              <a:rPr lang="en-US" sz="1200" b="1" u="sng">
                <a:solidFill>
                  <a:schemeClr val="dk2"/>
                </a:solidFill>
              </a:rPr>
              <a:t>“Hi Otter!”.</a:t>
            </a:r>
            <a:endParaRPr lang="en-US" sz="1200"/>
          </a:p>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118137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3" name="Google Shape;393;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The Contact Info Form link is also available here: </a:t>
            </a:r>
            <a:r>
              <a:rPr lang="en-US" b="0" i="0" u="none" strike="noStrike">
                <a:solidFill>
                  <a:srgbClr val="2A5BD7"/>
                </a:solidFill>
                <a:effectLst/>
                <a:latin typeface="proxima nova extrabold"/>
                <a:hlinkClick r:id="rId3"/>
              </a:rPr>
              <a:t>bit.ly/</a:t>
            </a:r>
            <a:r>
              <a:rPr lang="en-US" b="0" i="0" u="none" strike="noStrike" err="1">
                <a:solidFill>
                  <a:srgbClr val="2A5BD7"/>
                </a:solidFill>
                <a:effectLst/>
                <a:latin typeface="proxima nova extrabold"/>
                <a:hlinkClick r:id="rId3"/>
              </a:rPr>
              <a:t>cbcontactstudppt</a:t>
            </a:r>
            <a:endParaRPr lang="en-US" b="0" i="0">
              <a:solidFill>
                <a:srgbClr val="273144"/>
              </a:solidFill>
              <a:effectLst/>
              <a:latin typeface="proxima nova extrabold"/>
            </a:endParaRPr>
          </a:p>
          <a:p>
            <a:pPr marL="0" lvl="0" indent="0" algn="l" rtl="0">
              <a:spcBef>
                <a:spcPts val="0"/>
              </a:spcBef>
              <a:spcAft>
                <a:spcPts val="0"/>
              </a:spcAft>
              <a:buNone/>
            </a:pPr>
            <a:r>
              <a:rPr lang="en-US"/>
              <a:t> </a:t>
            </a:r>
            <a:endParaRPr/>
          </a:p>
        </p:txBody>
      </p:sp>
      <p:sp>
        <p:nvSpPr>
          <p:cNvPr id="394" name="Google Shape;394;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595959"/>
              </a:buClr>
              <a:buSzPts val="1200"/>
              <a:buFont typeface="Book Antiqua"/>
              <a:buNone/>
            </a:pPr>
            <a:fld id="{00000000-1234-1234-1234-123412341234}" type="slidenum">
              <a:rPr lang="en-US" sz="1200" b="0" i="0" u="none" strike="noStrike" cap="none">
                <a:solidFill>
                  <a:srgbClr val="595959"/>
                </a:solidFill>
                <a:latin typeface="Book Antiqua"/>
                <a:ea typeface="Book Antiqua"/>
                <a:cs typeface="Book Antiqua"/>
                <a:sym typeface="Book Antiqua"/>
              </a:rPr>
              <a:t>17</a:t>
            </a:fld>
            <a:endParaRPr sz="1200" b="0" i="0" u="none" strike="noStrike" cap="none">
              <a:solidFill>
                <a:srgbClr val="595959"/>
              </a:solidFill>
              <a:latin typeface="Book Antiqua"/>
              <a:ea typeface="Book Antiqua"/>
              <a:cs typeface="Book Antiqua"/>
              <a:sym typeface="Book Antiqua"/>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3" name="Google Shape;383;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i="0">
                <a:solidFill>
                  <a:srgbClr val="606060"/>
                </a:solidFill>
                <a:effectLst/>
                <a:latin typeface="Arial" panose="020B0604020202020204" pitchFamily="34" charset="0"/>
              </a:rPr>
              <a:t>Understand the College Bound Program with our Short, Animated Videos:</a:t>
            </a:r>
            <a:r>
              <a:rPr lang="en-US" b="0" i="0">
                <a:solidFill>
                  <a:srgbClr val="606060"/>
                </a:solidFill>
                <a:effectLst/>
                <a:latin typeface="Arial" panose="020B0604020202020204" pitchFamily="34" charset="0"/>
              </a:rPr>
              <a:t> Available in</a:t>
            </a:r>
            <a:r>
              <a:rPr lang="en-US" b="0" i="0" u="none">
                <a:solidFill>
                  <a:srgbClr val="606060"/>
                </a:solidFill>
                <a:effectLst/>
                <a:latin typeface="Arial" panose="020B0604020202020204" pitchFamily="34" charset="0"/>
              </a:rPr>
              <a:t> </a:t>
            </a:r>
            <a:r>
              <a:rPr lang="en-US" b="0" i="0" u="none">
                <a:solidFill>
                  <a:srgbClr val="174479"/>
                </a:solidFill>
                <a:effectLst/>
                <a:latin typeface="Arial" panose="020B0604020202020204" pitchFamily="34" charset="0"/>
              </a:rPr>
              <a:t>English </a:t>
            </a:r>
            <a:r>
              <a:rPr lang="en-US" b="0" i="0" u="sng">
                <a:solidFill>
                  <a:srgbClr val="174479"/>
                </a:solidFill>
                <a:effectLst/>
                <a:latin typeface="Arial" panose="020B0604020202020204" pitchFamily="34" charset="0"/>
              </a:rPr>
              <a:t>(https://www.youtube.com/watch?v=swBinkIhoZA&amp;list=PLJwFzPB3tLoIEtHgZMlFsmpW5Sv1Mr3sR)</a:t>
            </a:r>
            <a:r>
              <a:rPr lang="en-US" b="0" i="0">
                <a:solidFill>
                  <a:srgbClr val="606060"/>
                </a:solidFill>
                <a:effectLst/>
                <a:latin typeface="Arial" panose="020B0604020202020204" pitchFamily="34" charset="0"/>
              </a:rPr>
              <a:t> and Spanish (https://www.youtube.com/watch?v=dVdRFYrval8&amp;list=PLJwFzPB3tLoLQsPRAS7ciMFIA-Ax2ut2v), these videos provide clear, accessible information on College Bound, its benefits, and how to leverage this opportunity for post-high school education or training. </a:t>
            </a:r>
          </a:p>
          <a:p>
            <a:pPr marL="0" marR="0" lvl="0" indent="0" algn="l" rtl="0">
              <a:lnSpc>
                <a:spcPct val="100000"/>
              </a:lnSpc>
              <a:spcBef>
                <a:spcPts val="0"/>
              </a:spcBef>
              <a:spcAft>
                <a:spcPts val="0"/>
              </a:spcAft>
              <a:buClr>
                <a:schemeClr val="dk1"/>
              </a:buClr>
              <a:buSzPts val="1200"/>
              <a:buFont typeface="Calibri"/>
              <a:buNone/>
            </a:pPr>
            <a:endParaRPr lang="en-US" sz="1200" b="0" i="0">
              <a:solidFill>
                <a:srgbClr val="606060"/>
              </a:solidFill>
              <a:effectLst/>
              <a:latin typeface="Arial" panose="020B0604020202020204" pitchFamily="34" charset="0"/>
              <a:ea typeface="Twentieth Century"/>
              <a:cs typeface="Twentieth Century"/>
              <a:sym typeface="Twentieth Century"/>
            </a:endParaRPr>
          </a:p>
          <a:p>
            <a:pPr marL="0" marR="0" lvl="0" indent="0" algn="l" rtl="0">
              <a:lnSpc>
                <a:spcPct val="100000"/>
              </a:lnSpc>
              <a:spcBef>
                <a:spcPts val="0"/>
              </a:spcBef>
              <a:spcAft>
                <a:spcPts val="0"/>
              </a:spcAft>
              <a:buClr>
                <a:schemeClr val="dk1"/>
              </a:buClr>
              <a:buSzPts val="1200"/>
              <a:buFont typeface="Calibri"/>
              <a:buNone/>
            </a:pPr>
            <a:r>
              <a:rPr lang="en-US" sz="1200" b="1" i="0">
                <a:solidFill>
                  <a:srgbClr val="FF0000"/>
                </a:solidFill>
                <a:effectLst/>
                <a:latin typeface="Arial" panose="020B0604020202020204" pitchFamily="34" charset="0"/>
                <a:ea typeface="Twentieth Century"/>
                <a:cs typeface="Twentieth Century"/>
                <a:sym typeface="Twentieth Century"/>
              </a:rPr>
              <a:t>MS &amp; HS staff and college access professionals: </a:t>
            </a:r>
            <a:r>
              <a:rPr lang="en-US" b="0" i="0">
                <a:solidFill>
                  <a:srgbClr val="606060"/>
                </a:solidFill>
                <a:effectLst/>
                <a:latin typeface="Arial" panose="020B0604020202020204" pitchFamily="34" charset="0"/>
              </a:rPr>
              <a:t>Use the Video Learning Outcomes and Discussion Questions </a:t>
            </a:r>
            <a:r>
              <a:rPr lang="en-US" b="0" i="0" u="none">
                <a:solidFill>
                  <a:srgbClr val="174479"/>
                </a:solidFill>
                <a:effectLst/>
                <a:latin typeface="Arial" panose="020B0604020202020204" pitchFamily="34" charset="0"/>
              </a:rPr>
              <a:t>(https://wsac.wa.gov/sites/default/files/College%20Bound%20Video%20Learning%20Outcomes.pdf) </a:t>
            </a:r>
            <a:r>
              <a:rPr lang="en-US" b="0" i="0">
                <a:solidFill>
                  <a:srgbClr val="606060"/>
                </a:solidFill>
                <a:effectLst/>
                <a:latin typeface="Arial" panose="020B0604020202020204" pitchFamily="34" charset="0"/>
              </a:rPr>
              <a:t>to actively engage your College Bound students.</a:t>
            </a:r>
            <a:endParaRPr sz="1200" b="1">
              <a:solidFill>
                <a:srgbClr val="FF0000"/>
              </a:solidFill>
              <a:latin typeface="Twentieth Century"/>
              <a:ea typeface="Twentieth Century"/>
              <a:cs typeface="Twentieth Century"/>
              <a:sym typeface="Twentieth Century"/>
            </a:endParaRPr>
          </a:p>
        </p:txBody>
      </p:sp>
      <p:sp>
        <p:nvSpPr>
          <p:cNvPr id="384" name="Google Shape;384;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595959"/>
              </a:buClr>
              <a:buSzPts val="1200"/>
              <a:buFont typeface="Book Antiqua"/>
              <a:buNone/>
            </a:pPr>
            <a:fld id="{00000000-1234-1234-1234-123412341234}" type="slidenum">
              <a:rPr lang="en-US" sz="1200" b="0" i="0" u="none" strike="noStrike" cap="none">
                <a:solidFill>
                  <a:srgbClr val="595959"/>
                </a:solidFill>
                <a:latin typeface="Book Antiqua"/>
                <a:ea typeface="Book Antiqua"/>
                <a:cs typeface="Book Antiqua"/>
                <a:sym typeface="Book Antiqua"/>
              </a:rPr>
              <a:t>18</a:t>
            </a:fld>
            <a:endParaRPr sz="1200" b="0" i="0" u="none" strike="noStrike" cap="none">
              <a:solidFill>
                <a:srgbClr val="595959"/>
              </a:solidFill>
              <a:latin typeface="Book Antiqua"/>
              <a:ea typeface="Book Antiqua"/>
              <a:cs typeface="Book Antiqua"/>
              <a:sym typeface="Book Antiqua"/>
            </a:endParaRPr>
          </a:p>
        </p:txBody>
      </p:sp>
    </p:spTree>
    <p:extLst>
      <p:ext uri="{BB962C8B-B14F-4D97-AF65-F5344CB8AC3E}">
        <p14:creationId xmlns:p14="http://schemas.microsoft.com/office/powerpoint/2010/main" val="19937065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5" name="Google Shape;405;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6" name="Google Shape;406;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Helpful tips: </a:t>
            </a:r>
            <a:endParaRPr dirty="0"/>
          </a:p>
          <a:p>
            <a:pPr marL="0" lvl="0" indent="0" algn="l" rtl="0">
              <a:spcBef>
                <a:spcPts val="0"/>
              </a:spcBef>
              <a:spcAft>
                <a:spcPts val="0"/>
              </a:spcAft>
              <a:buNone/>
            </a:pPr>
            <a:r>
              <a:rPr lang="en-US" dirty="0"/>
              <a:t>- You can have your audience share their answers to this question</a:t>
            </a:r>
            <a:endParaRPr dirty="0"/>
          </a:p>
          <a:p>
            <a:pPr marL="0" lvl="0" indent="0" algn="l" rtl="0">
              <a:spcBef>
                <a:spcPts val="0"/>
              </a:spcBef>
              <a:spcAft>
                <a:spcPts val="0"/>
              </a:spcAft>
              <a:buNone/>
            </a:pPr>
            <a:r>
              <a:rPr lang="en-US" dirty="0"/>
              <a:t>- You can share your experience about who the first person you met/learned about who went to college was</a:t>
            </a:r>
            <a:endParaRPr dirty="0"/>
          </a:p>
          <a:p>
            <a:pPr marL="0" lvl="0" indent="0" algn="l" rtl="0">
              <a:spcBef>
                <a:spcPts val="0"/>
              </a:spcBef>
              <a:spcAft>
                <a:spcPts val="0"/>
              </a:spcAft>
              <a:buNone/>
            </a:pPr>
            <a:r>
              <a:rPr lang="en-US" dirty="0"/>
              <a:t>- If you are a first-generation college graduate, share that experience </a:t>
            </a:r>
            <a:endParaRPr dirty="0"/>
          </a:p>
        </p:txBody>
      </p:sp>
      <p:sp>
        <p:nvSpPr>
          <p:cNvPr id="189" name="Google Shape;18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r>
              <a:rPr lang="en-US" dirty="0">
                <a:solidFill>
                  <a:schemeClr val="tx1"/>
                </a:solidFill>
              </a:rPr>
              <a:t>Young adults with an associate's degree earn an average of $10,000 more per year than those with just a high school diploma. </a:t>
            </a:r>
            <a:endParaRPr lang="en-US" dirty="0">
              <a:solidFill>
                <a:srgbClr val="FF0000"/>
              </a:solidFill>
            </a:endParaRPr>
          </a:p>
          <a:p>
            <a:pPr marL="0" indent="0"/>
            <a:r>
              <a:rPr lang="en-US" dirty="0">
                <a:solidFill>
                  <a:srgbClr val="000000"/>
                </a:solidFill>
              </a:rPr>
              <a:t>How much is that in real terms? What could you buy with $10,000?</a:t>
            </a:r>
          </a:p>
          <a:p>
            <a:pPr marL="0" indent="0"/>
            <a:r>
              <a:rPr lang="en-US" dirty="0">
                <a:solidFill>
                  <a:srgbClr val="000000"/>
                </a:solidFill>
              </a:rPr>
              <a:t>Ask students to volunteer more names of jobs. Match those jobs to the education level and average salary bracket. </a:t>
            </a:r>
          </a:p>
          <a:p>
            <a:pPr marL="0" indent="0"/>
            <a:r>
              <a:rPr lang="en-US" i="1" dirty="0">
                <a:solidFill>
                  <a:srgbClr val="000000"/>
                </a:solidFill>
              </a:rPr>
              <a:t>Talk about the range of salaries made in jobs that require an Associate's Degree. </a:t>
            </a:r>
          </a:p>
          <a:p>
            <a:pPr marL="0" indent="0"/>
            <a:endParaRPr lang="en-US" dirty="0">
              <a:solidFill>
                <a:srgbClr val="000000"/>
              </a:solidFill>
              <a:sym typeface="Arial"/>
            </a:endParaRPr>
          </a:p>
          <a:p>
            <a:pPr marL="0" marR="0" lvl="0" indent="0" algn="l">
              <a:lnSpc>
                <a:spcPct val="100000"/>
              </a:lnSpc>
              <a:spcBef>
                <a:spcPts val="0"/>
              </a:spcBef>
              <a:spcAft>
                <a:spcPts val="0"/>
              </a:spcAft>
              <a:buSzPts val="1200"/>
              <a:buFont typeface="Calibri"/>
              <a:buNone/>
            </a:pPr>
            <a:r>
              <a:rPr lang="en-US" sz="1200" b="1" i="0" u="none" strike="noStrike" cap="none" dirty="0">
                <a:solidFill>
                  <a:srgbClr val="CD1E8E"/>
                </a:solidFill>
                <a:latin typeface="Arial"/>
                <a:cs typeface="Arial"/>
                <a:sym typeface="Arial"/>
              </a:rPr>
              <a:t>Average Income by Education Level taken from the </a:t>
            </a:r>
            <a:r>
              <a:rPr lang="en-US" sz="1800" b="1" dirty="0">
                <a:solidFill>
                  <a:srgbClr val="000000"/>
                </a:solidFill>
                <a:latin typeface="Segoe UI"/>
                <a:cs typeface="Segoe UI"/>
              </a:rPr>
              <a:t>Bureau of Labor of Statistics, 2023.</a:t>
            </a:r>
            <a:endParaRPr lang="en-US" dirty="0"/>
          </a:p>
          <a:p>
            <a:pPr marL="0" marR="0" lvl="0" indent="0" algn="l" rtl="0">
              <a:lnSpc>
                <a:spcPct val="100000"/>
              </a:lnSpc>
              <a:spcBef>
                <a:spcPts val="0"/>
              </a:spcBef>
              <a:spcAft>
                <a:spcPts val="0"/>
              </a:spcAft>
              <a:buClr>
                <a:schemeClr val="dk1"/>
              </a:buClr>
              <a:buSzPts val="1200"/>
              <a:buFont typeface="Calibri"/>
              <a:buNone/>
            </a:pPr>
            <a:r>
              <a:rPr lang="en-US" sz="1800" b="0" dirty="0">
                <a:solidFill>
                  <a:srgbClr val="000000"/>
                </a:solidFill>
                <a:latin typeface="Segoe UI" panose="020B0502040204020203" pitchFamily="34" charset="0"/>
              </a:rPr>
              <a:t>(https://www.bls.gov/careeroutlook/2024/data-on-display/education-pays.htm) </a:t>
            </a:r>
            <a:endParaRPr b="0" dirty="0"/>
          </a:p>
          <a:p>
            <a:pPr marL="0" lvl="0" indent="0" algn="l" rtl="0">
              <a:spcBef>
                <a:spcPts val="0"/>
              </a:spcBef>
              <a:spcAft>
                <a:spcPts val="0"/>
              </a:spcAft>
              <a:buNone/>
            </a:pPr>
            <a:endParaRPr dirty="0"/>
          </a:p>
        </p:txBody>
      </p:sp>
      <p:sp>
        <p:nvSpPr>
          <p:cNvPr id="204" name="Google Shape;20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9" name="Google Shape;22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b="0" i="0" u="none" strike="noStrike" baseline="0" dirty="0">
                <a:solidFill>
                  <a:srgbClr val="221E1F"/>
                </a:solidFill>
                <a:latin typeface="Semplicita Pro"/>
              </a:rPr>
              <a:t>Are you interested in health care? Construction? Video game design? Running a business? Whatever your career goals, College Bound can help you attend and pay for the school that is right for you! </a:t>
            </a:r>
            <a:endParaRPr lang="en-US" sz="1800" b="1" i="0" u="none" strike="noStrike" baseline="0" dirty="0">
              <a:solidFill>
                <a:srgbClr val="221E1F"/>
              </a:solidFill>
              <a:latin typeface="Semplicita Pro"/>
            </a:endParaRPr>
          </a:p>
          <a:p>
            <a:pPr marL="0" lvl="0" indent="0" algn="l" rtl="0">
              <a:spcBef>
                <a:spcPts val="0"/>
              </a:spcBef>
              <a:spcAft>
                <a:spcPts val="0"/>
              </a:spcAft>
              <a:buNone/>
            </a:pPr>
            <a:endParaRPr lang="en-US" sz="1800" b="1" i="0" u="none" strike="noStrike" baseline="0" dirty="0">
              <a:solidFill>
                <a:srgbClr val="221E1F"/>
              </a:solidFill>
              <a:latin typeface="Semplicita Pro"/>
            </a:endParaRPr>
          </a:p>
          <a:p>
            <a:pPr marL="0" lvl="0" indent="0" algn="l" rtl="0">
              <a:spcBef>
                <a:spcPts val="0"/>
              </a:spcBef>
              <a:spcAft>
                <a:spcPts val="0"/>
              </a:spcAft>
              <a:buNone/>
            </a:pPr>
            <a:r>
              <a:rPr lang="en-US" sz="1800" b="0" i="0" u="none" strike="noStrike" baseline="0" dirty="0">
                <a:solidFill>
                  <a:srgbClr val="221E1F"/>
                </a:solidFill>
                <a:latin typeface="Semplicita Pro"/>
              </a:rPr>
              <a:t>College Bound is an early commitment of state financial aid that works in combination with other state aid, like the Washington College Grant, to help pay for eligible students’ education after high school. The amount of money you receive is based on average tuition (at public college rates), some fees, and a small amount for books. You can use College Bound to help pay for your education at over 65 participating colleges, universities, and technical schools in Washington. </a:t>
            </a:r>
          </a:p>
          <a:p>
            <a:pPr marL="0" lvl="0" indent="0" algn="l" rtl="0">
              <a:spcBef>
                <a:spcPts val="0"/>
              </a:spcBef>
              <a:spcAft>
                <a:spcPts val="0"/>
              </a:spcAft>
              <a:buNone/>
            </a:pPr>
            <a:endParaRPr lang="en-US" sz="1800" b="0" i="0" u="none" strike="noStrike" baseline="0" dirty="0">
              <a:solidFill>
                <a:srgbClr val="221E1F"/>
              </a:solidFill>
              <a:latin typeface="Semplicita Pro"/>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baseline="0" dirty="0">
                <a:solidFill>
                  <a:srgbClr val="221E1F"/>
                </a:solidFill>
                <a:latin typeface="Semplicita Pro"/>
              </a:rPr>
              <a:t>Most College Bound eligible students receive their commitment of state financial aid assistance through the Washington College Grant. This is known as the College Bound and Washington College Grant Coordination. </a:t>
            </a:r>
          </a:p>
          <a:p>
            <a:pPr marL="0" lvl="0" indent="0" algn="l" rtl="0">
              <a:spcBef>
                <a:spcPts val="0"/>
              </a:spcBef>
              <a:spcAft>
                <a:spcPts val="0"/>
              </a:spcAft>
              <a:buNone/>
            </a:pPr>
            <a:endParaRPr dirty="0"/>
          </a:p>
        </p:txBody>
      </p:sp>
      <p:sp>
        <p:nvSpPr>
          <p:cNvPr id="280" name="Google Shape;28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3"/>
        <p:cNvGrpSpPr/>
        <p:nvPr/>
      </p:nvGrpSpPr>
      <p:grpSpPr>
        <a:xfrm>
          <a:off x="0" y="0"/>
          <a:ext cx="0" cy="0"/>
          <a:chOff x="0" y="0"/>
          <a:chExt cx="0" cy="0"/>
        </a:xfrm>
      </p:grpSpPr>
      <p:sp>
        <p:nvSpPr>
          <p:cNvPr id="94" name="Google Shape;94;p24"/>
          <p:cNvSpPr txBox="1">
            <a:spLocks noGrp="1"/>
          </p:cNvSpPr>
          <p:nvPr>
            <p:ph type="title"/>
          </p:nvPr>
        </p:nvSpPr>
        <p:spPr>
          <a:xfrm>
            <a:off x="657224" y="499533"/>
            <a:ext cx="10772775" cy="1658198"/>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24"/>
          <p:cNvSpPr txBox="1">
            <a:spLocks noGrp="1"/>
          </p:cNvSpPr>
          <p:nvPr>
            <p:ph type="body" idx="1"/>
          </p:nvPr>
        </p:nvSpPr>
        <p:spPr>
          <a:xfrm>
            <a:off x="676656" y="2011680"/>
            <a:ext cx="10753725" cy="3766185"/>
          </a:xfrm>
          <a:prstGeom prst="rect">
            <a:avLst/>
          </a:prstGeom>
          <a:noFill/>
          <a:ln>
            <a:noFill/>
          </a:ln>
        </p:spPr>
        <p:txBody>
          <a:bodyPr spcFirstLastPara="1" wrap="square" lIns="91425" tIns="45700" rIns="91425" bIns="45700" anchor="t" anchorCtr="0">
            <a:normAutofit/>
          </a:bodyPr>
          <a:lstStyle>
            <a:lvl1pPr marL="457200" lvl="0" indent="-342900" algn="l">
              <a:lnSpc>
                <a:spcPct val="85000"/>
              </a:lnSpc>
              <a:spcBef>
                <a:spcPts val="1300"/>
              </a:spcBef>
              <a:spcAft>
                <a:spcPts val="0"/>
              </a:spcAft>
              <a:buClr>
                <a:srgbClr val="FEFEFE"/>
              </a:buClr>
              <a:buSzPts val="1800"/>
              <a:buChar char=" "/>
              <a:defRPr/>
            </a:lvl1pPr>
            <a:lvl2pPr marL="914400" lvl="1" indent="-342900" algn="l">
              <a:lnSpc>
                <a:spcPct val="85000"/>
              </a:lnSpc>
              <a:spcBef>
                <a:spcPts val="600"/>
              </a:spcBef>
              <a:spcAft>
                <a:spcPts val="0"/>
              </a:spcAft>
              <a:buClr>
                <a:srgbClr val="FEFEFE"/>
              </a:buClr>
              <a:buSzPts val="1800"/>
              <a:buChar char=" "/>
              <a:defRPr/>
            </a:lvl2pPr>
            <a:lvl3pPr marL="1371600" lvl="2" indent="-342900" algn="l">
              <a:lnSpc>
                <a:spcPct val="85000"/>
              </a:lnSpc>
              <a:spcBef>
                <a:spcPts val="600"/>
              </a:spcBef>
              <a:spcAft>
                <a:spcPts val="0"/>
              </a:spcAft>
              <a:buClr>
                <a:srgbClr val="FEFEFE"/>
              </a:buClr>
              <a:buSzPts val="1800"/>
              <a:buChar char=" "/>
              <a:defRPr/>
            </a:lvl3pPr>
            <a:lvl4pPr marL="1828800" lvl="3" indent="-342900" algn="l">
              <a:lnSpc>
                <a:spcPct val="85000"/>
              </a:lnSpc>
              <a:spcBef>
                <a:spcPts val="600"/>
              </a:spcBef>
              <a:spcAft>
                <a:spcPts val="0"/>
              </a:spcAft>
              <a:buClr>
                <a:srgbClr val="FEFEFE"/>
              </a:buClr>
              <a:buSzPts val="1800"/>
              <a:buChar char=" "/>
              <a:defRPr/>
            </a:lvl4pPr>
            <a:lvl5pPr marL="2286000" lvl="4" indent="-342900" algn="l">
              <a:lnSpc>
                <a:spcPct val="85000"/>
              </a:lnSpc>
              <a:spcBef>
                <a:spcPts val="600"/>
              </a:spcBef>
              <a:spcAft>
                <a:spcPts val="0"/>
              </a:spcAft>
              <a:buClr>
                <a:srgbClr val="FEFEFE"/>
              </a:buClr>
              <a:buSzPts val="1800"/>
              <a:buChar char=" "/>
              <a:defRPr/>
            </a:lvl5pPr>
            <a:lvl6pPr marL="2743200" lvl="5" indent="-342900" algn="l">
              <a:lnSpc>
                <a:spcPct val="85000"/>
              </a:lnSpc>
              <a:spcBef>
                <a:spcPts val="600"/>
              </a:spcBef>
              <a:spcAft>
                <a:spcPts val="0"/>
              </a:spcAft>
              <a:buClr>
                <a:srgbClr val="FEFEFE"/>
              </a:buClr>
              <a:buSzPts val="1800"/>
              <a:buChar char=" "/>
              <a:defRPr/>
            </a:lvl6pPr>
            <a:lvl7pPr marL="3200400" lvl="6" indent="-342900" algn="l">
              <a:lnSpc>
                <a:spcPct val="85000"/>
              </a:lnSpc>
              <a:spcBef>
                <a:spcPts val="600"/>
              </a:spcBef>
              <a:spcAft>
                <a:spcPts val="0"/>
              </a:spcAft>
              <a:buClr>
                <a:srgbClr val="FEFEFE"/>
              </a:buClr>
              <a:buSzPts val="1800"/>
              <a:buChar char=" "/>
              <a:defRPr/>
            </a:lvl7pPr>
            <a:lvl8pPr marL="3657600" lvl="7" indent="-342900" algn="l">
              <a:lnSpc>
                <a:spcPct val="85000"/>
              </a:lnSpc>
              <a:spcBef>
                <a:spcPts val="600"/>
              </a:spcBef>
              <a:spcAft>
                <a:spcPts val="0"/>
              </a:spcAft>
              <a:buClr>
                <a:srgbClr val="FEFEFE"/>
              </a:buClr>
              <a:buSzPts val="1800"/>
              <a:buChar char=" "/>
              <a:defRPr/>
            </a:lvl8pPr>
            <a:lvl9pPr marL="4114800" lvl="8" indent="-342900" algn="l">
              <a:lnSpc>
                <a:spcPct val="85000"/>
              </a:lnSpc>
              <a:spcBef>
                <a:spcPts val="600"/>
              </a:spcBef>
              <a:spcAft>
                <a:spcPts val="0"/>
              </a:spcAft>
              <a:buClr>
                <a:srgbClr val="FEFEFE"/>
              </a:buClr>
              <a:buSzPts val="1800"/>
              <a:buChar char=" "/>
              <a:defRPr/>
            </a:lvl9pPr>
          </a:lstStyle>
          <a:p>
            <a:endParaRPr/>
          </a:p>
        </p:txBody>
      </p:sp>
      <p:sp>
        <p:nvSpPr>
          <p:cNvPr id="96" name="Google Shape;96;p24"/>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24"/>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24"/>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99" name="Google Shape;99;p24"/>
          <p:cNvPicPr preferRelativeResize="0"/>
          <p:nvPr/>
        </p:nvPicPr>
        <p:blipFill rotWithShape="1">
          <a:blip r:embed="rId2">
            <a:alphaModFix/>
          </a:blip>
          <a:srcRect/>
          <a:stretch/>
        </p:blipFill>
        <p:spPr>
          <a:xfrm rot="-1102979">
            <a:off x="196396" y="237662"/>
            <a:ext cx="904995" cy="105432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0"/>
        <p:cNvGrpSpPr/>
        <p:nvPr/>
      </p:nvGrpSpPr>
      <p:grpSpPr>
        <a:xfrm>
          <a:off x="0" y="0"/>
          <a:ext cx="0" cy="0"/>
          <a:chOff x="0" y="0"/>
          <a:chExt cx="0" cy="0"/>
        </a:xfrm>
      </p:grpSpPr>
      <p:sp>
        <p:nvSpPr>
          <p:cNvPr id="101" name="Google Shape;101;p32"/>
          <p:cNvSpPr/>
          <p:nvPr/>
        </p:nvSpPr>
        <p:spPr>
          <a:xfrm>
            <a:off x="0" y="0"/>
            <a:ext cx="121920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2"/>
          <p:cNvSpPr txBox="1">
            <a:spLocks noGrp="1"/>
          </p:cNvSpPr>
          <p:nvPr>
            <p:ph type="ctrTitle"/>
          </p:nvPr>
        </p:nvSpPr>
        <p:spPr>
          <a:xfrm>
            <a:off x="603504" y="770467"/>
            <a:ext cx="10782300" cy="3352800"/>
          </a:xfrm>
          <a:prstGeom prst="rect">
            <a:avLst/>
          </a:prstGeom>
          <a:noFill/>
          <a:ln>
            <a:noFill/>
          </a:ln>
        </p:spPr>
        <p:txBody>
          <a:bodyPr spcFirstLastPara="1" wrap="square" lIns="91425" tIns="45700" rIns="91425" bIns="45700" anchor="b" anchorCtr="0">
            <a:noAutofit/>
          </a:bodyPr>
          <a:lstStyle>
            <a:lvl1pPr lvl="0" algn="l">
              <a:lnSpc>
                <a:spcPct val="80000"/>
              </a:lnSpc>
              <a:spcBef>
                <a:spcPts val="0"/>
              </a:spcBef>
              <a:spcAft>
                <a:spcPts val="0"/>
              </a:spcAft>
              <a:buClr>
                <a:srgbClr val="FFFFFF"/>
              </a:buClr>
              <a:buSzPts val="8800"/>
              <a:buFont typeface="Arial"/>
              <a:buNone/>
              <a:defRPr sz="88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32"/>
          <p:cNvSpPr txBox="1">
            <a:spLocks noGrp="1"/>
          </p:cNvSpPr>
          <p:nvPr>
            <p:ph type="subTitle" idx="1"/>
          </p:nvPr>
        </p:nvSpPr>
        <p:spPr>
          <a:xfrm>
            <a:off x="667512" y="4206876"/>
            <a:ext cx="9228201" cy="1645920"/>
          </a:xfrm>
          <a:prstGeom prst="rect">
            <a:avLst/>
          </a:prstGeom>
          <a:noFill/>
          <a:ln>
            <a:noFill/>
          </a:ln>
        </p:spPr>
        <p:txBody>
          <a:bodyPr spcFirstLastPara="1" wrap="square" lIns="91425" tIns="45700" rIns="91425" bIns="45700" anchor="t" anchorCtr="0">
            <a:normAutofit/>
          </a:bodyPr>
          <a:lstStyle>
            <a:lvl1pPr lvl="0" algn="l">
              <a:lnSpc>
                <a:spcPct val="85000"/>
              </a:lnSpc>
              <a:spcBef>
                <a:spcPts val="1300"/>
              </a:spcBef>
              <a:spcAft>
                <a:spcPts val="0"/>
              </a:spcAft>
              <a:buClr>
                <a:schemeClr val="lt1"/>
              </a:buClr>
              <a:buSzPts val="3200"/>
              <a:buNone/>
              <a:defRPr sz="3200">
                <a:solidFill>
                  <a:schemeClr val="lt1"/>
                </a:solidFill>
                <a:latin typeface="Arial"/>
                <a:ea typeface="Arial"/>
                <a:cs typeface="Arial"/>
                <a:sym typeface="Arial"/>
              </a:defRPr>
            </a:lvl1pPr>
            <a:lvl2pPr lvl="1" algn="ctr">
              <a:lnSpc>
                <a:spcPct val="85000"/>
              </a:lnSpc>
              <a:spcBef>
                <a:spcPts val="600"/>
              </a:spcBef>
              <a:spcAft>
                <a:spcPts val="0"/>
              </a:spcAft>
              <a:buClr>
                <a:srgbClr val="FEFEFE"/>
              </a:buClr>
              <a:buSzPts val="2800"/>
              <a:buNone/>
              <a:defRPr sz="2800"/>
            </a:lvl2pPr>
            <a:lvl3pPr lvl="2" algn="ctr">
              <a:lnSpc>
                <a:spcPct val="85000"/>
              </a:lnSpc>
              <a:spcBef>
                <a:spcPts val="600"/>
              </a:spcBef>
              <a:spcAft>
                <a:spcPts val="0"/>
              </a:spcAft>
              <a:buClr>
                <a:srgbClr val="FEFEFE"/>
              </a:buClr>
              <a:buSzPts val="2400"/>
              <a:buNone/>
              <a:defRPr sz="2400"/>
            </a:lvl3pPr>
            <a:lvl4pPr lvl="3" algn="ctr">
              <a:lnSpc>
                <a:spcPct val="85000"/>
              </a:lnSpc>
              <a:spcBef>
                <a:spcPts val="600"/>
              </a:spcBef>
              <a:spcAft>
                <a:spcPts val="0"/>
              </a:spcAft>
              <a:buClr>
                <a:srgbClr val="FEFEFE"/>
              </a:buClr>
              <a:buSzPts val="2000"/>
              <a:buNone/>
              <a:defRPr sz="2000"/>
            </a:lvl4pPr>
            <a:lvl5pPr lvl="4" algn="ctr">
              <a:lnSpc>
                <a:spcPct val="85000"/>
              </a:lnSpc>
              <a:spcBef>
                <a:spcPts val="600"/>
              </a:spcBef>
              <a:spcAft>
                <a:spcPts val="0"/>
              </a:spcAft>
              <a:buClr>
                <a:srgbClr val="FEFEFE"/>
              </a:buClr>
              <a:buSzPts val="2000"/>
              <a:buNone/>
              <a:defRPr sz="2000"/>
            </a:lvl5pPr>
            <a:lvl6pPr lvl="5" algn="ctr">
              <a:lnSpc>
                <a:spcPct val="85000"/>
              </a:lnSpc>
              <a:spcBef>
                <a:spcPts val="600"/>
              </a:spcBef>
              <a:spcAft>
                <a:spcPts val="0"/>
              </a:spcAft>
              <a:buClr>
                <a:srgbClr val="FEFEFE"/>
              </a:buClr>
              <a:buSzPts val="2000"/>
              <a:buNone/>
              <a:defRPr sz="2000"/>
            </a:lvl6pPr>
            <a:lvl7pPr lvl="6" algn="ctr">
              <a:lnSpc>
                <a:spcPct val="85000"/>
              </a:lnSpc>
              <a:spcBef>
                <a:spcPts val="600"/>
              </a:spcBef>
              <a:spcAft>
                <a:spcPts val="0"/>
              </a:spcAft>
              <a:buClr>
                <a:srgbClr val="FEFEFE"/>
              </a:buClr>
              <a:buSzPts val="2000"/>
              <a:buNone/>
              <a:defRPr sz="2000"/>
            </a:lvl7pPr>
            <a:lvl8pPr lvl="7" algn="ctr">
              <a:lnSpc>
                <a:spcPct val="85000"/>
              </a:lnSpc>
              <a:spcBef>
                <a:spcPts val="600"/>
              </a:spcBef>
              <a:spcAft>
                <a:spcPts val="0"/>
              </a:spcAft>
              <a:buClr>
                <a:srgbClr val="FEFEFE"/>
              </a:buClr>
              <a:buSzPts val="2000"/>
              <a:buNone/>
              <a:defRPr sz="2000"/>
            </a:lvl8pPr>
            <a:lvl9pPr lvl="8" algn="ctr">
              <a:lnSpc>
                <a:spcPct val="85000"/>
              </a:lnSpc>
              <a:spcBef>
                <a:spcPts val="600"/>
              </a:spcBef>
              <a:spcAft>
                <a:spcPts val="0"/>
              </a:spcAft>
              <a:buClr>
                <a:srgbClr val="FEFEFE"/>
              </a:buClr>
              <a:buSzPts val="2000"/>
              <a:buNone/>
              <a:defRPr sz="2000"/>
            </a:lvl9pPr>
          </a:lstStyle>
          <a:p>
            <a:endParaRPr/>
          </a:p>
        </p:txBody>
      </p:sp>
      <p:sp>
        <p:nvSpPr>
          <p:cNvPr id="104" name="Google Shape;104;p32"/>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32"/>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32"/>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10300" b="0">
                <a:solidFill>
                  <a:srgbClr val="FFFFFF"/>
                </a:solidFill>
                <a:latin typeface="Arial"/>
                <a:ea typeface="Arial"/>
                <a:cs typeface="Arial"/>
                <a:sym typeface="Arial"/>
              </a:defRPr>
            </a:lvl1pPr>
            <a:lvl2pPr marL="0" lvl="1" indent="0" algn="r">
              <a:spcBef>
                <a:spcPts val="0"/>
              </a:spcBef>
              <a:buNone/>
              <a:defRPr sz="10300" b="0">
                <a:solidFill>
                  <a:srgbClr val="FFFFFF"/>
                </a:solidFill>
                <a:latin typeface="Arial"/>
                <a:ea typeface="Arial"/>
                <a:cs typeface="Arial"/>
                <a:sym typeface="Arial"/>
              </a:defRPr>
            </a:lvl2pPr>
            <a:lvl3pPr marL="0" lvl="2" indent="0" algn="r">
              <a:spcBef>
                <a:spcPts val="0"/>
              </a:spcBef>
              <a:buNone/>
              <a:defRPr sz="10300" b="0">
                <a:solidFill>
                  <a:srgbClr val="FFFFFF"/>
                </a:solidFill>
                <a:latin typeface="Arial"/>
                <a:ea typeface="Arial"/>
                <a:cs typeface="Arial"/>
                <a:sym typeface="Arial"/>
              </a:defRPr>
            </a:lvl3pPr>
            <a:lvl4pPr marL="0" lvl="3" indent="0" algn="r">
              <a:spcBef>
                <a:spcPts val="0"/>
              </a:spcBef>
              <a:buNone/>
              <a:defRPr sz="10300" b="0">
                <a:solidFill>
                  <a:srgbClr val="FFFFFF"/>
                </a:solidFill>
                <a:latin typeface="Arial"/>
                <a:ea typeface="Arial"/>
                <a:cs typeface="Arial"/>
                <a:sym typeface="Arial"/>
              </a:defRPr>
            </a:lvl4pPr>
            <a:lvl5pPr marL="0" lvl="4" indent="0" algn="r">
              <a:spcBef>
                <a:spcPts val="0"/>
              </a:spcBef>
              <a:buNone/>
              <a:defRPr sz="10300" b="0">
                <a:solidFill>
                  <a:srgbClr val="FFFFFF"/>
                </a:solidFill>
                <a:latin typeface="Arial"/>
                <a:ea typeface="Arial"/>
                <a:cs typeface="Arial"/>
                <a:sym typeface="Arial"/>
              </a:defRPr>
            </a:lvl5pPr>
            <a:lvl6pPr marL="0" lvl="5" indent="0" algn="r">
              <a:spcBef>
                <a:spcPts val="0"/>
              </a:spcBef>
              <a:buNone/>
              <a:defRPr sz="10300" b="0">
                <a:solidFill>
                  <a:srgbClr val="FFFFFF"/>
                </a:solidFill>
                <a:latin typeface="Arial"/>
                <a:ea typeface="Arial"/>
                <a:cs typeface="Arial"/>
                <a:sym typeface="Arial"/>
              </a:defRPr>
            </a:lvl6pPr>
            <a:lvl7pPr marL="0" lvl="6" indent="0" algn="r">
              <a:spcBef>
                <a:spcPts val="0"/>
              </a:spcBef>
              <a:buNone/>
              <a:defRPr sz="10300" b="0">
                <a:solidFill>
                  <a:srgbClr val="FFFFFF"/>
                </a:solidFill>
                <a:latin typeface="Arial"/>
                <a:ea typeface="Arial"/>
                <a:cs typeface="Arial"/>
                <a:sym typeface="Arial"/>
              </a:defRPr>
            </a:lvl7pPr>
            <a:lvl8pPr marL="0" lvl="7" indent="0" algn="r">
              <a:spcBef>
                <a:spcPts val="0"/>
              </a:spcBef>
              <a:buNone/>
              <a:defRPr sz="10300" b="0">
                <a:solidFill>
                  <a:srgbClr val="FFFFFF"/>
                </a:solidFill>
                <a:latin typeface="Arial"/>
                <a:ea typeface="Arial"/>
                <a:cs typeface="Arial"/>
                <a:sym typeface="Arial"/>
              </a:defRPr>
            </a:lvl8pPr>
            <a:lvl9pPr marL="0" lvl="8" indent="0" algn="r">
              <a:spcBef>
                <a:spcPts val="0"/>
              </a:spcBef>
              <a:buNone/>
              <a:defRPr sz="10300" b="0">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7"/>
        <p:cNvGrpSpPr/>
        <p:nvPr/>
      </p:nvGrpSpPr>
      <p:grpSpPr>
        <a:xfrm>
          <a:off x="0" y="0"/>
          <a:ext cx="0" cy="0"/>
          <a:chOff x="0" y="0"/>
          <a:chExt cx="0" cy="0"/>
        </a:xfrm>
      </p:grpSpPr>
      <p:sp>
        <p:nvSpPr>
          <p:cNvPr id="108" name="Google Shape;108;p33"/>
          <p:cNvSpPr txBox="1">
            <a:spLocks noGrp="1"/>
          </p:cNvSpPr>
          <p:nvPr>
            <p:ph type="title"/>
          </p:nvPr>
        </p:nvSpPr>
        <p:spPr>
          <a:xfrm>
            <a:off x="603504" y="767419"/>
            <a:ext cx="10780776" cy="3355848"/>
          </a:xfrm>
          <a:prstGeom prst="rect">
            <a:avLst/>
          </a:prstGeom>
          <a:noFill/>
          <a:ln>
            <a:noFill/>
          </a:ln>
        </p:spPr>
        <p:txBody>
          <a:bodyPr spcFirstLastPara="1" wrap="square" lIns="91425" tIns="45700" rIns="91425" bIns="45700" anchor="b" anchorCtr="0">
            <a:normAutofit/>
          </a:bodyPr>
          <a:lstStyle>
            <a:lvl1pPr lvl="0" algn="l">
              <a:lnSpc>
                <a:spcPct val="80000"/>
              </a:lnSpc>
              <a:spcBef>
                <a:spcPts val="0"/>
              </a:spcBef>
              <a:spcAft>
                <a:spcPts val="0"/>
              </a:spcAft>
              <a:buClr>
                <a:schemeClr val="accent1"/>
              </a:buClr>
              <a:buSzPts val="8800"/>
              <a:buFont typeface="Arial"/>
              <a:buNone/>
              <a:defRPr sz="8800" b="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 name="Google Shape;109;p33"/>
          <p:cNvSpPr txBox="1">
            <a:spLocks noGrp="1"/>
          </p:cNvSpPr>
          <p:nvPr>
            <p:ph type="body" idx="1"/>
          </p:nvPr>
        </p:nvSpPr>
        <p:spPr>
          <a:xfrm>
            <a:off x="667512" y="4204209"/>
            <a:ext cx="9226296" cy="1645920"/>
          </a:xfrm>
          <a:prstGeom prst="rect">
            <a:avLst/>
          </a:prstGeom>
          <a:noFill/>
          <a:ln>
            <a:noFill/>
          </a:ln>
        </p:spPr>
        <p:txBody>
          <a:bodyPr spcFirstLastPara="1" wrap="square" lIns="91425" tIns="45700" rIns="91425" bIns="45700" anchor="t" anchorCtr="0">
            <a:normAutofit/>
          </a:bodyPr>
          <a:lstStyle>
            <a:lvl1pPr marL="457200" lvl="0" indent="-228600" algn="l">
              <a:lnSpc>
                <a:spcPct val="85000"/>
              </a:lnSpc>
              <a:spcBef>
                <a:spcPts val="1300"/>
              </a:spcBef>
              <a:spcAft>
                <a:spcPts val="0"/>
              </a:spcAft>
              <a:buClr>
                <a:schemeClr val="dk1"/>
              </a:buClr>
              <a:buSzPts val="3200"/>
              <a:buNone/>
              <a:defRPr sz="3200">
                <a:solidFill>
                  <a:schemeClr val="dk1"/>
                </a:solidFill>
                <a:latin typeface="Arial"/>
                <a:ea typeface="Arial"/>
                <a:cs typeface="Arial"/>
                <a:sym typeface="Arial"/>
              </a:defRPr>
            </a:lvl1pPr>
            <a:lvl2pPr marL="914400" lvl="1" indent="-228600" algn="l">
              <a:lnSpc>
                <a:spcPct val="85000"/>
              </a:lnSpc>
              <a:spcBef>
                <a:spcPts val="600"/>
              </a:spcBef>
              <a:spcAft>
                <a:spcPts val="0"/>
              </a:spcAft>
              <a:buClr>
                <a:schemeClr val="dk1"/>
              </a:buClr>
              <a:buSzPts val="1800"/>
              <a:buNone/>
              <a:defRPr sz="1800">
                <a:solidFill>
                  <a:schemeClr val="dk1"/>
                </a:solidFill>
              </a:defRPr>
            </a:lvl2pPr>
            <a:lvl3pPr marL="1371600" lvl="2" indent="-228600" algn="l">
              <a:lnSpc>
                <a:spcPct val="85000"/>
              </a:lnSpc>
              <a:spcBef>
                <a:spcPts val="600"/>
              </a:spcBef>
              <a:spcAft>
                <a:spcPts val="0"/>
              </a:spcAft>
              <a:buClr>
                <a:schemeClr val="dk1"/>
              </a:buClr>
              <a:buSzPts val="1600"/>
              <a:buNone/>
              <a:defRPr sz="1600">
                <a:solidFill>
                  <a:schemeClr val="dk1"/>
                </a:solidFill>
              </a:defRPr>
            </a:lvl3pPr>
            <a:lvl4pPr marL="1828800" lvl="3" indent="-228600" algn="l">
              <a:lnSpc>
                <a:spcPct val="85000"/>
              </a:lnSpc>
              <a:spcBef>
                <a:spcPts val="600"/>
              </a:spcBef>
              <a:spcAft>
                <a:spcPts val="0"/>
              </a:spcAft>
              <a:buClr>
                <a:schemeClr val="dk1"/>
              </a:buClr>
              <a:buSzPts val="1400"/>
              <a:buNone/>
              <a:defRPr sz="1400">
                <a:solidFill>
                  <a:schemeClr val="dk1"/>
                </a:solidFill>
              </a:defRPr>
            </a:lvl4pPr>
            <a:lvl5pPr marL="2286000" lvl="4" indent="-228600" algn="l">
              <a:lnSpc>
                <a:spcPct val="85000"/>
              </a:lnSpc>
              <a:spcBef>
                <a:spcPts val="600"/>
              </a:spcBef>
              <a:spcAft>
                <a:spcPts val="0"/>
              </a:spcAft>
              <a:buClr>
                <a:schemeClr val="dk1"/>
              </a:buClr>
              <a:buSzPts val="1400"/>
              <a:buNone/>
              <a:defRPr sz="1400">
                <a:solidFill>
                  <a:schemeClr val="dk1"/>
                </a:solidFill>
              </a:defRPr>
            </a:lvl5pPr>
            <a:lvl6pPr marL="2743200" lvl="5" indent="-228600" algn="l">
              <a:lnSpc>
                <a:spcPct val="85000"/>
              </a:lnSpc>
              <a:spcBef>
                <a:spcPts val="600"/>
              </a:spcBef>
              <a:spcAft>
                <a:spcPts val="0"/>
              </a:spcAft>
              <a:buClr>
                <a:schemeClr val="dk1"/>
              </a:buClr>
              <a:buSzPts val="1400"/>
              <a:buNone/>
              <a:defRPr sz="1400">
                <a:solidFill>
                  <a:schemeClr val="dk1"/>
                </a:solidFill>
              </a:defRPr>
            </a:lvl6pPr>
            <a:lvl7pPr marL="3200400" lvl="6" indent="-228600" algn="l">
              <a:lnSpc>
                <a:spcPct val="85000"/>
              </a:lnSpc>
              <a:spcBef>
                <a:spcPts val="600"/>
              </a:spcBef>
              <a:spcAft>
                <a:spcPts val="0"/>
              </a:spcAft>
              <a:buClr>
                <a:schemeClr val="dk1"/>
              </a:buClr>
              <a:buSzPts val="1400"/>
              <a:buNone/>
              <a:defRPr sz="1400">
                <a:solidFill>
                  <a:schemeClr val="dk1"/>
                </a:solidFill>
              </a:defRPr>
            </a:lvl7pPr>
            <a:lvl8pPr marL="3657600" lvl="7" indent="-228600" algn="l">
              <a:lnSpc>
                <a:spcPct val="85000"/>
              </a:lnSpc>
              <a:spcBef>
                <a:spcPts val="600"/>
              </a:spcBef>
              <a:spcAft>
                <a:spcPts val="0"/>
              </a:spcAft>
              <a:buClr>
                <a:schemeClr val="dk1"/>
              </a:buClr>
              <a:buSzPts val="1400"/>
              <a:buNone/>
              <a:defRPr sz="1400">
                <a:solidFill>
                  <a:schemeClr val="dk1"/>
                </a:solidFill>
              </a:defRPr>
            </a:lvl8pPr>
            <a:lvl9pPr marL="4114800" lvl="8" indent="-228600" algn="l">
              <a:lnSpc>
                <a:spcPct val="85000"/>
              </a:lnSpc>
              <a:spcBef>
                <a:spcPts val="600"/>
              </a:spcBef>
              <a:spcAft>
                <a:spcPts val="0"/>
              </a:spcAft>
              <a:buClr>
                <a:schemeClr val="dk1"/>
              </a:buClr>
              <a:buSzPts val="1400"/>
              <a:buNone/>
              <a:defRPr sz="1400">
                <a:solidFill>
                  <a:schemeClr val="dk1"/>
                </a:solidFill>
              </a:defRPr>
            </a:lvl9pPr>
          </a:lstStyle>
          <a:p>
            <a:endParaRPr/>
          </a:p>
        </p:txBody>
      </p:sp>
      <p:sp>
        <p:nvSpPr>
          <p:cNvPr id="110" name="Google Shape;110;p33"/>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33"/>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33"/>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13"/>
        <p:cNvGrpSpPr/>
        <p:nvPr/>
      </p:nvGrpSpPr>
      <p:grpSpPr>
        <a:xfrm>
          <a:off x="0" y="0"/>
          <a:ext cx="0" cy="0"/>
          <a:chOff x="0" y="0"/>
          <a:chExt cx="0" cy="0"/>
        </a:xfrm>
      </p:grpSpPr>
      <p:sp>
        <p:nvSpPr>
          <p:cNvPr id="114" name="Google Shape;114;p34"/>
          <p:cNvSpPr txBox="1">
            <a:spLocks noGrp="1"/>
          </p:cNvSpPr>
          <p:nvPr>
            <p:ph type="body" idx="1"/>
          </p:nvPr>
        </p:nvSpPr>
        <p:spPr>
          <a:xfrm>
            <a:off x="676656" y="1998134"/>
            <a:ext cx="4663440" cy="3767328"/>
          </a:xfrm>
          <a:prstGeom prst="rect">
            <a:avLst/>
          </a:prstGeom>
          <a:noFill/>
          <a:ln>
            <a:noFill/>
          </a:ln>
        </p:spPr>
        <p:txBody>
          <a:bodyPr spcFirstLastPara="1" wrap="square" lIns="91425" tIns="45700" rIns="91425" bIns="45700" anchor="t" anchorCtr="0">
            <a:normAutofit/>
          </a:bodyPr>
          <a:lstStyle>
            <a:lvl1pPr marL="457200" lvl="0" indent="-381000" algn="l">
              <a:lnSpc>
                <a:spcPct val="85000"/>
              </a:lnSpc>
              <a:spcBef>
                <a:spcPts val="1300"/>
              </a:spcBef>
              <a:spcAft>
                <a:spcPts val="0"/>
              </a:spcAft>
              <a:buClr>
                <a:srgbClr val="FEFEFE"/>
              </a:buClr>
              <a:buSzPts val="2400"/>
              <a:buChar char=" "/>
              <a:defRPr sz="2400"/>
            </a:lvl1pPr>
            <a:lvl2pPr marL="914400" lvl="1" indent="-355600" algn="l">
              <a:lnSpc>
                <a:spcPct val="85000"/>
              </a:lnSpc>
              <a:spcBef>
                <a:spcPts val="600"/>
              </a:spcBef>
              <a:spcAft>
                <a:spcPts val="0"/>
              </a:spcAft>
              <a:buClr>
                <a:srgbClr val="FEFEFE"/>
              </a:buClr>
              <a:buSzPts val="2000"/>
              <a:buChar char=" "/>
              <a:defRPr sz="2000"/>
            </a:lvl2pPr>
            <a:lvl3pPr marL="1371600" lvl="2" indent="-342900" algn="l">
              <a:lnSpc>
                <a:spcPct val="85000"/>
              </a:lnSpc>
              <a:spcBef>
                <a:spcPts val="600"/>
              </a:spcBef>
              <a:spcAft>
                <a:spcPts val="0"/>
              </a:spcAft>
              <a:buClr>
                <a:srgbClr val="FEFEFE"/>
              </a:buClr>
              <a:buSzPts val="1800"/>
              <a:buChar char=" "/>
              <a:defRPr sz="1800"/>
            </a:lvl3pPr>
            <a:lvl4pPr marL="1828800" lvl="3" indent="-330200" algn="l">
              <a:lnSpc>
                <a:spcPct val="85000"/>
              </a:lnSpc>
              <a:spcBef>
                <a:spcPts val="600"/>
              </a:spcBef>
              <a:spcAft>
                <a:spcPts val="0"/>
              </a:spcAft>
              <a:buClr>
                <a:srgbClr val="FEFEFE"/>
              </a:buClr>
              <a:buSzPts val="1600"/>
              <a:buChar char=" "/>
              <a:defRPr sz="1600"/>
            </a:lvl4pPr>
            <a:lvl5pPr marL="2286000" lvl="4" indent="-330200" algn="l">
              <a:lnSpc>
                <a:spcPct val="85000"/>
              </a:lnSpc>
              <a:spcBef>
                <a:spcPts val="600"/>
              </a:spcBef>
              <a:spcAft>
                <a:spcPts val="0"/>
              </a:spcAft>
              <a:buClr>
                <a:srgbClr val="FEFEFE"/>
              </a:buClr>
              <a:buSzPts val="1600"/>
              <a:buChar char=" "/>
              <a:defRPr sz="1600"/>
            </a:lvl5pPr>
            <a:lvl6pPr marL="2743200" lvl="5" indent="-330200" algn="l">
              <a:lnSpc>
                <a:spcPct val="85000"/>
              </a:lnSpc>
              <a:spcBef>
                <a:spcPts val="600"/>
              </a:spcBef>
              <a:spcAft>
                <a:spcPts val="0"/>
              </a:spcAft>
              <a:buClr>
                <a:srgbClr val="FEFEFE"/>
              </a:buClr>
              <a:buSzPts val="1600"/>
              <a:buChar char=" "/>
              <a:defRPr sz="1600"/>
            </a:lvl6pPr>
            <a:lvl7pPr marL="3200400" lvl="6" indent="-330200" algn="l">
              <a:lnSpc>
                <a:spcPct val="85000"/>
              </a:lnSpc>
              <a:spcBef>
                <a:spcPts val="600"/>
              </a:spcBef>
              <a:spcAft>
                <a:spcPts val="0"/>
              </a:spcAft>
              <a:buClr>
                <a:srgbClr val="FEFEFE"/>
              </a:buClr>
              <a:buSzPts val="1600"/>
              <a:buChar char=" "/>
              <a:defRPr sz="1600"/>
            </a:lvl7pPr>
            <a:lvl8pPr marL="3657600" lvl="7" indent="-330200" algn="l">
              <a:lnSpc>
                <a:spcPct val="85000"/>
              </a:lnSpc>
              <a:spcBef>
                <a:spcPts val="600"/>
              </a:spcBef>
              <a:spcAft>
                <a:spcPts val="0"/>
              </a:spcAft>
              <a:buClr>
                <a:srgbClr val="FEFEFE"/>
              </a:buClr>
              <a:buSzPts val="1600"/>
              <a:buChar char=" "/>
              <a:defRPr sz="1600"/>
            </a:lvl8pPr>
            <a:lvl9pPr marL="4114800" lvl="8" indent="-330200" algn="l">
              <a:lnSpc>
                <a:spcPct val="85000"/>
              </a:lnSpc>
              <a:spcBef>
                <a:spcPts val="600"/>
              </a:spcBef>
              <a:spcAft>
                <a:spcPts val="0"/>
              </a:spcAft>
              <a:buClr>
                <a:srgbClr val="FEFEFE"/>
              </a:buClr>
              <a:buSzPts val="1600"/>
              <a:buChar char=" "/>
              <a:defRPr sz="1600"/>
            </a:lvl9pPr>
          </a:lstStyle>
          <a:p>
            <a:endParaRPr/>
          </a:p>
        </p:txBody>
      </p:sp>
      <p:sp>
        <p:nvSpPr>
          <p:cNvPr id="115" name="Google Shape;115;p34"/>
          <p:cNvSpPr txBox="1">
            <a:spLocks noGrp="1"/>
          </p:cNvSpPr>
          <p:nvPr>
            <p:ph type="body" idx="2"/>
          </p:nvPr>
        </p:nvSpPr>
        <p:spPr>
          <a:xfrm>
            <a:off x="6011330" y="1998134"/>
            <a:ext cx="4663440" cy="3767328"/>
          </a:xfrm>
          <a:prstGeom prst="rect">
            <a:avLst/>
          </a:prstGeom>
          <a:noFill/>
          <a:ln>
            <a:noFill/>
          </a:ln>
        </p:spPr>
        <p:txBody>
          <a:bodyPr spcFirstLastPara="1" wrap="square" lIns="91425" tIns="45700" rIns="91425" bIns="45700" anchor="t" anchorCtr="0">
            <a:normAutofit/>
          </a:bodyPr>
          <a:lstStyle>
            <a:lvl1pPr marL="457200" lvl="0" indent="-381000" algn="l">
              <a:lnSpc>
                <a:spcPct val="85000"/>
              </a:lnSpc>
              <a:spcBef>
                <a:spcPts val="1300"/>
              </a:spcBef>
              <a:spcAft>
                <a:spcPts val="0"/>
              </a:spcAft>
              <a:buClr>
                <a:srgbClr val="FEFEFE"/>
              </a:buClr>
              <a:buSzPts val="2400"/>
              <a:buChar char=" "/>
              <a:defRPr sz="2400"/>
            </a:lvl1pPr>
            <a:lvl2pPr marL="914400" lvl="1" indent="-355600" algn="l">
              <a:lnSpc>
                <a:spcPct val="85000"/>
              </a:lnSpc>
              <a:spcBef>
                <a:spcPts val="600"/>
              </a:spcBef>
              <a:spcAft>
                <a:spcPts val="0"/>
              </a:spcAft>
              <a:buClr>
                <a:srgbClr val="FEFEFE"/>
              </a:buClr>
              <a:buSzPts val="2000"/>
              <a:buChar char=" "/>
              <a:defRPr sz="2000"/>
            </a:lvl2pPr>
            <a:lvl3pPr marL="1371600" lvl="2" indent="-342900" algn="l">
              <a:lnSpc>
                <a:spcPct val="85000"/>
              </a:lnSpc>
              <a:spcBef>
                <a:spcPts val="600"/>
              </a:spcBef>
              <a:spcAft>
                <a:spcPts val="0"/>
              </a:spcAft>
              <a:buClr>
                <a:srgbClr val="FEFEFE"/>
              </a:buClr>
              <a:buSzPts val="1800"/>
              <a:buChar char=" "/>
              <a:defRPr sz="1800"/>
            </a:lvl3pPr>
            <a:lvl4pPr marL="1828800" lvl="3" indent="-330200" algn="l">
              <a:lnSpc>
                <a:spcPct val="85000"/>
              </a:lnSpc>
              <a:spcBef>
                <a:spcPts val="600"/>
              </a:spcBef>
              <a:spcAft>
                <a:spcPts val="0"/>
              </a:spcAft>
              <a:buClr>
                <a:srgbClr val="FEFEFE"/>
              </a:buClr>
              <a:buSzPts val="1600"/>
              <a:buChar char=" "/>
              <a:defRPr sz="1600"/>
            </a:lvl4pPr>
            <a:lvl5pPr marL="2286000" lvl="4" indent="-330200" algn="l">
              <a:lnSpc>
                <a:spcPct val="85000"/>
              </a:lnSpc>
              <a:spcBef>
                <a:spcPts val="600"/>
              </a:spcBef>
              <a:spcAft>
                <a:spcPts val="0"/>
              </a:spcAft>
              <a:buClr>
                <a:srgbClr val="FEFEFE"/>
              </a:buClr>
              <a:buSzPts val="1600"/>
              <a:buChar char=" "/>
              <a:defRPr sz="1600"/>
            </a:lvl5pPr>
            <a:lvl6pPr marL="2743200" lvl="5" indent="-330200" algn="l">
              <a:lnSpc>
                <a:spcPct val="85000"/>
              </a:lnSpc>
              <a:spcBef>
                <a:spcPts val="600"/>
              </a:spcBef>
              <a:spcAft>
                <a:spcPts val="0"/>
              </a:spcAft>
              <a:buClr>
                <a:srgbClr val="FEFEFE"/>
              </a:buClr>
              <a:buSzPts val="1600"/>
              <a:buChar char=" "/>
              <a:defRPr sz="1600"/>
            </a:lvl6pPr>
            <a:lvl7pPr marL="3200400" lvl="6" indent="-330200" algn="l">
              <a:lnSpc>
                <a:spcPct val="85000"/>
              </a:lnSpc>
              <a:spcBef>
                <a:spcPts val="600"/>
              </a:spcBef>
              <a:spcAft>
                <a:spcPts val="0"/>
              </a:spcAft>
              <a:buClr>
                <a:srgbClr val="FEFEFE"/>
              </a:buClr>
              <a:buSzPts val="1600"/>
              <a:buChar char=" "/>
              <a:defRPr sz="1600"/>
            </a:lvl7pPr>
            <a:lvl8pPr marL="3657600" lvl="7" indent="-330200" algn="l">
              <a:lnSpc>
                <a:spcPct val="85000"/>
              </a:lnSpc>
              <a:spcBef>
                <a:spcPts val="600"/>
              </a:spcBef>
              <a:spcAft>
                <a:spcPts val="0"/>
              </a:spcAft>
              <a:buClr>
                <a:srgbClr val="FEFEFE"/>
              </a:buClr>
              <a:buSzPts val="1600"/>
              <a:buChar char=" "/>
              <a:defRPr sz="1600"/>
            </a:lvl8pPr>
            <a:lvl9pPr marL="4114800" lvl="8" indent="-330200" algn="l">
              <a:lnSpc>
                <a:spcPct val="85000"/>
              </a:lnSpc>
              <a:spcBef>
                <a:spcPts val="600"/>
              </a:spcBef>
              <a:spcAft>
                <a:spcPts val="0"/>
              </a:spcAft>
              <a:buClr>
                <a:srgbClr val="FEFEFE"/>
              </a:buClr>
              <a:buSzPts val="1600"/>
              <a:buChar char=" "/>
              <a:defRPr sz="1600"/>
            </a:lvl9pPr>
          </a:lstStyle>
          <a:p>
            <a:endParaRPr/>
          </a:p>
        </p:txBody>
      </p:sp>
      <p:sp>
        <p:nvSpPr>
          <p:cNvPr id="116" name="Google Shape;116;p34"/>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34"/>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34"/>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19" name="Google Shape;119;p34"/>
          <p:cNvPicPr preferRelativeResize="0"/>
          <p:nvPr/>
        </p:nvPicPr>
        <p:blipFill rotWithShape="1">
          <a:blip r:embed="rId2">
            <a:alphaModFix/>
          </a:blip>
          <a:srcRect/>
          <a:stretch/>
        </p:blipFill>
        <p:spPr>
          <a:xfrm rot="-1102979">
            <a:off x="196396" y="237662"/>
            <a:ext cx="904995" cy="1054322"/>
          </a:xfrm>
          <a:prstGeom prst="rect">
            <a:avLst/>
          </a:prstGeom>
          <a:noFill/>
          <a:ln>
            <a:noFill/>
          </a:ln>
        </p:spPr>
      </p:pic>
      <p:sp>
        <p:nvSpPr>
          <p:cNvPr id="120" name="Google Shape;120;p34"/>
          <p:cNvSpPr txBox="1">
            <a:spLocks noGrp="1"/>
          </p:cNvSpPr>
          <p:nvPr>
            <p:ph type="title"/>
          </p:nvPr>
        </p:nvSpPr>
        <p:spPr>
          <a:xfrm>
            <a:off x="657224" y="499533"/>
            <a:ext cx="10772775" cy="1658198"/>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1"/>
        <p:cNvGrpSpPr/>
        <p:nvPr/>
      </p:nvGrpSpPr>
      <p:grpSpPr>
        <a:xfrm>
          <a:off x="0" y="0"/>
          <a:ext cx="0" cy="0"/>
          <a:chOff x="0" y="0"/>
          <a:chExt cx="0" cy="0"/>
        </a:xfrm>
      </p:grpSpPr>
      <p:sp>
        <p:nvSpPr>
          <p:cNvPr id="122" name="Google Shape;122;p35"/>
          <p:cNvSpPr txBox="1">
            <a:spLocks noGrp="1"/>
          </p:cNvSpPr>
          <p:nvPr>
            <p:ph type="title"/>
          </p:nvPr>
        </p:nvSpPr>
        <p:spPr>
          <a:xfrm>
            <a:off x="657224" y="499533"/>
            <a:ext cx="10772775" cy="1658198"/>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3" name="Google Shape;123;p35"/>
          <p:cNvSpPr txBox="1">
            <a:spLocks noGrp="1"/>
          </p:cNvSpPr>
          <p:nvPr>
            <p:ph type="body" idx="1"/>
          </p:nvPr>
        </p:nvSpPr>
        <p:spPr>
          <a:xfrm>
            <a:off x="676656" y="2040467"/>
            <a:ext cx="4663440" cy="723400"/>
          </a:xfrm>
          <a:prstGeom prst="rect">
            <a:avLst/>
          </a:prstGeom>
          <a:noFill/>
          <a:ln>
            <a:noFill/>
          </a:ln>
        </p:spPr>
        <p:txBody>
          <a:bodyPr spcFirstLastPara="1" wrap="square" lIns="91425" tIns="45700" rIns="91425" bIns="45700" anchor="ctr" anchorCtr="0">
            <a:normAutofit/>
          </a:bodyPr>
          <a:lstStyle>
            <a:lvl1pPr marL="457200" lvl="0" indent="-228600" algn="l">
              <a:lnSpc>
                <a:spcPct val="85000"/>
              </a:lnSpc>
              <a:spcBef>
                <a:spcPts val="1300"/>
              </a:spcBef>
              <a:spcAft>
                <a:spcPts val="0"/>
              </a:spcAft>
              <a:buClr>
                <a:srgbClr val="FEFEFE"/>
              </a:buClr>
              <a:buSzPts val="2200"/>
              <a:buNone/>
              <a:defRPr sz="2200" b="0" cap="none">
                <a:solidFill>
                  <a:srgbClr val="FEFEFE"/>
                </a:solidFill>
                <a:latin typeface="Arial"/>
                <a:ea typeface="Arial"/>
                <a:cs typeface="Arial"/>
                <a:sym typeface="Arial"/>
              </a:defRPr>
            </a:lvl1pPr>
            <a:lvl2pPr marL="914400" lvl="1" indent="-228600" algn="l">
              <a:lnSpc>
                <a:spcPct val="85000"/>
              </a:lnSpc>
              <a:spcBef>
                <a:spcPts val="600"/>
              </a:spcBef>
              <a:spcAft>
                <a:spcPts val="0"/>
              </a:spcAft>
              <a:buClr>
                <a:srgbClr val="FEFEFE"/>
              </a:buClr>
              <a:buSzPts val="2000"/>
              <a:buNone/>
              <a:defRPr sz="2000" b="1"/>
            </a:lvl2pPr>
            <a:lvl3pPr marL="1371600" lvl="2" indent="-228600" algn="l">
              <a:lnSpc>
                <a:spcPct val="85000"/>
              </a:lnSpc>
              <a:spcBef>
                <a:spcPts val="600"/>
              </a:spcBef>
              <a:spcAft>
                <a:spcPts val="0"/>
              </a:spcAft>
              <a:buClr>
                <a:srgbClr val="FEFEFE"/>
              </a:buClr>
              <a:buSzPts val="1800"/>
              <a:buNone/>
              <a:defRPr sz="1800" b="1"/>
            </a:lvl3pPr>
            <a:lvl4pPr marL="1828800" lvl="3" indent="-228600" algn="l">
              <a:lnSpc>
                <a:spcPct val="85000"/>
              </a:lnSpc>
              <a:spcBef>
                <a:spcPts val="600"/>
              </a:spcBef>
              <a:spcAft>
                <a:spcPts val="0"/>
              </a:spcAft>
              <a:buClr>
                <a:srgbClr val="FEFEFE"/>
              </a:buClr>
              <a:buSzPts val="1600"/>
              <a:buNone/>
              <a:defRPr sz="1600" b="1"/>
            </a:lvl4pPr>
            <a:lvl5pPr marL="2286000" lvl="4" indent="-228600" algn="l">
              <a:lnSpc>
                <a:spcPct val="85000"/>
              </a:lnSpc>
              <a:spcBef>
                <a:spcPts val="600"/>
              </a:spcBef>
              <a:spcAft>
                <a:spcPts val="0"/>
              </a:spcAft>
              <a:buClr>
                <a:srgbClr val="FEFEFE"/>
              </a:buClr>
              <a:buSzPts val="1600"/>
              <a:buNone/>
              <a:defRPr sz="1600" b="1"/>
            </a:lvl5pPr>
            <a:lvl6pPr marL="2743200" lvl="5" indent="-228600" algn="l">
              <a:lnSpc>
                <a:spcPct val="85000"/>
              </a:lnSpc>
              <a:spcBef>
                <a:spcPts val="600"/>
              </a:spcBef>
              <a:spcAft>
                <a:spcPts val="0"/>
              </a:spcAft>
              <a:buClr>
                <a:srgbClr val="FEFEFE"/>
              </a:buClr>
              <a:buSzPts val="1600"/>
              <a:buNone/>
              <a:defRPr sz="1600" b="1"/>
            </a:lvl6pPr>
            <a:lvl7pPr marL="3200400" lvl="6" indent="-228600" algn="l">
              <a:lnSpc>
                <a:spcPct val="85000"/>
              </a:lnSpc>
              <a:spcBef>
                <a:spcPts val="600"/>
              </a:spcBef>
              <a:spcAft>
                <a:spcPts val="0"/>
              </a:spcAft>
              <a:buClr>
                <a:srgbClr val="FEFEFE"/>
              </a:buClr>
              <a:buSzPts val="1600"/>
              <a:buNone/>
              <a:defRPr sz="1600" b="1"/>
            </a:lvl7pPr>
            <a:lvl8pPr marL="3657600" lvl="7" indent="-228600" algn="l">
              <a:lnSpc>
                <a:spcPct val="85000"/>
              </a:lnSpc>
              <a:spcBef>
                <a:spcPts val="600"/>
              </a:spcBef>
              <a:spcAft>
                <a:spcPts val="0"/>
              </a:spcAft>
              <a:buClr>
                <a:srgbClr val="FEFEFE"/>
              </a:buClr>
              <a:buSzPts val="1600"/>
              <a:buNone/>
              <a:defRPr sz="1600" b="1"/>
            </a:lvl8pPr>
            <a:lvl9pPr marL="4114800" lvl="8" indent="-228600" algn="l">
              <a:lnSpc>
                <a:spcPct val="85000"/>
              </a:lnSpc>
              <a:spcBef>
                <a:spcPts val="600"/>
              </a:spcBef>
              <a:spcAft>
                <a:spcPts val="0"/>
              </a:spcAft>
              <a:buClr>
                <a:srgbClr val="FEFEFE"/>
              </a:buClr>
              <a:buSzPts val="1600"/>
              <a:buNone/>
              <a:defRPr sz="1600" b="1"/>
            </a:lvl9pPr>
          </a:lstStyle>
          <a:p>
            <a:endParaRPr/>
          </a:p>
        </p:txBody>
      </p:sp>
      <p:sp>
        <p:nvSpPr>
          <p:cNvPr id="124" name="Google Shape;124;p35"/>
          <p:cNvSpPr txBox="1">
            <a:spLocks noGrp="1"/>
          </p:cNvSpPr>
          <p:nvPr>
            <p:ph type="body" idx="2"/>
          </p:nvPr>
        </p:nvSpPr>
        <p:spPr>
          <a:xfrm>
            <a:off x="676656" y="2753084"/>
            <a:ext cx="4663440" cy="3200400"/>
          </a:xfrm>
          <a:prstGeom prst="rect">
            <a:avLst/>
          </a:prstGeom>
          <a:noFill/>
          <a:ln>
            <a:noFill/>
          </a:ln>
        </p:spPr>
        <p:txBody>
          <a:bodyPr spcFirstLastPara="1" wrap="square" lIns="91425" tIns="45700" rIns="91425" bIns="45700" anchor="t" anchorCtr="0">
            <a:normAutofit/>
          </a:bodyPr>
          <a:lstStyle>
            <a:lvl1pPr marL="457200" lvl="0" indent="-381000" algn="l">
              <a:lnSpc>
                <a:spcPct val="85000"/>
              </a:lnSpc>
              <a:spcBef>
                <a:spcPts val="1300"/>
              </a:spcBef>
              <a:spcAft>
                <a:spcPts val="0"/>
              </a:spcAft>
              <a:buClr>
                <a:srgbClr val="FEFEFE"/>
              </a:buClr>
              <a:buSzPts val="2400"/>
              <a:buChar char=" "/>
              <a:defRPr sz="2400"/>
            </a:lvl1pPr>
            <a:lvl2pPr marL="914400" lvl="1" indent="-355600" algn="l">
              <a:lnSpc>
                <a:spcPct val="85000"/>
              </a:lnSpc>
              <a:spcBef>
                <a:spcPts val="600"/>
              </a:spcBef>
              <a:spcAft>
                <a:spcPts val="0"/>
              </a:spcAft>
              <a:buClr>
                <a:srgbClr val="FEFEFE"/>
              </a:buClr>
              <a:buSzPts val="2000"/>
              <a:buChar char=" "/>
              <a:defRPr sz="2000"/>
            </a:lvl2pPr>
            <a:lvl3pPr marL="1371600" lvl="2" indent="-342900" algn="l">
              <a:lnSpc>
                <a:spcPct val="85000"/>
              </a:lnSpc>
              <a:spcBef>
                <a:spcPts val="600"/>
              </a:spcBef>
              <a:spcAft>
                <a:spcPts val="0"/>
              </a:spcAft>
              <a:buClr>
                <a:srgbClr val="FEFEFE"/>
              </a:buClr>
              <a:buSzPts val="1800"/>
              <a:buChar char=" "/>
              <a:defRPr sz="1800"/>
            </a:lvl3pPr>
            <a:lvl4pPr marL="1828800" lvl="3" indent="-330200" algn="l">
              <a:lnSpc>
                <a:spcPct val="85000"/>
              </a:lnSpc>
              <a:spcBef>
                <a:spcPts val="600"/>
              </a:spcBef>
              <a:spcAft>
                <a:spcPts val="0"/>
              </a:spcAft>
              <a:buClr>
                <a:srgbClr val="FEFEFE"/>
              </a:buClr>
              <a:buSzPts val="1600"/>
              <a:buChar char=" "/>
              <a:defRPr sz="1600"/>
            </a:lvl4pPr>
            <a:lvl5pPr marL="2286000" lvl="4" indent="-330200" algn="l">
              <a:lnSpc>
                <a:spcPct val="85000"/>
              </a:lnSpc>
              <a:spcBef>
                <a:spcPts val="600"/>
              </a:spcBef>
              <a:spcAft>
                <a:spcPts val="0"/>
              </a:spcAft>
              <a:buClr>
                <a:srgbClr val="FEFEFE"/>
              </a:buClr>
              <a:buSzPts val="1600"/>
              <a:buChar char=" "/>
              <a:defRPr sz="1600"/>
            </a:lvl5pPr>
            <a:lvl6pPr marL="2743200" lvl="5" indent="-330200" algn="l">
              <a:lnSpc>
                <a:spcPct val="85000"/>
              </a:lnSpc>
              <a:spcBef>
                <a:spcPts val="600"/>
              </a:spcBef>
              <a:spcAft>
                <a:spcPts val="0"/>
              </a:spcAft>
              <a:buClr>
                <a:srgbClr val="FEFEFE"/>
              </a:buClr>
              <a:buSzPts val="1600"/>
              <a:buChar char=" "/>
              <a:defRPr sz="1600"/>
            </a:lvl6pPr>
            <a:lvl7pPr marL="3200400" lvl="6" indent="-330200" algn="l">
              <a:lnSpc>
                <a:spcPct val="85000"/>
              </a:lnSpc>
              <a:spcBef>
                <a:spcPts val="600"/>
              </a:spcBef>
              <a:spcAft>
                <a:spcPts val="0"/>
              </a:spcAft>
              <a:buClr>
                <a:srgbClr val="FEFEFE"/>
              </a:buClr>
              <a:buSzPts val="1600"/>
              <a:buChar char=" "/>
              <a:defRPr sz="1600"/>
            </a:lvl7pPr>
            <a:lvl8pPr marL="3657600" lvl="7" indent="-330200" algn="l">
              <a:lnSpc>
                <a:spcPct val="85000"/>
              </a:lnSpc>
              <a:spcBef>
                <a:spcPts val="600"/>
              </a:spcBef>
              <a:spcAft>
                <a:spcPts val="0"/>
              </a:spcAft>
              <a:buClr>
                <a:srgbClr val="FEFEFE"/>
              </a:buClr>
              <a:buSzPts val="1600"/>
              <a:buChar char=" "/>
              <a:defRPr sz="1600"/>
            </a:lvl8pPr>
            <a:lvl9pPr marL="4114800" lvl="8" indent="-330200" algn="l">
              <a:lnSpc>
                <a:spcPct val="85000"/>
              </a:lnSpc>
              <a:spcBef>
                <a:spcPts val="600"/>
              </a:spcBef>
              <a:spcAft>
                <a:spcPts val="0"/>
              </a:spcAft>
              <a:buClr>
                <a:srgbClr val="FEFEFE"/>
              </a:buClr>
              <a:buSzPts val="1600"/>
              <a:buChar char=" "/>
              <a:defRPr sz="1600"/>
            </a:lvl9pPr>
          </a:lstStyle>
          <a:p>
            <a:endParaRPr/>
          </a:p>
        </p:txBody>
      </p:sp>
      <p:sp>
        <p:nvSpPr>
          <p:cNvPr id="125" name="Google Shape;125;p35"/>
          <p:cNvSpPr txBox="1">
            <a:spLocks noGrp="1"/>
          </p:cNvSpPr>
          <p:nvPr>
            <p:ph type="body" idx="3"/>
          </p:nvPr>
        </p:nvSpPr>
        <p:spPr>
          <a:xfrm>
            <a:off x="6007608" y="2038435"/>
            <a:ext cx="4663440" cy="722376"/>
          </a:xfrm>
          <a:prstGeom prst="rect">
            <a:avLst/>
          </a:prstGeom>
          <a:noFill/>
          <a:ln>
            <a:noFill/>
          </a:ln>
        </p:spPr>
        <p:txBody>
          <a:bodyPr spcFirstLastPara="1" wrap="square" lIns="91425" tIns="45700" rIns="91425" bIns="45700" anchor="ctr" anchorCtr="0">
            <a:normAutofit/>
          </a:bodyPr>
          <a:lstStyle>
            <a:lvl1pPr marL="457200" lvl="0" indent="-228600" algn="l">
              <a:lnSpc>
                <a:spcPct val="85000"/>
              </a:lnSpc>
              <a:spcBef>
                <a:spcPts val="1300"/>
              </a:spcBef>
              <a:spcAft>
                <a:spcPts val="0"/>
              </a:spcAft>
              <a:buClr>
                <a:srgbClr val="FEFEFE"/>
              </a:buClr>
              <a:buSzPts val="2200"/>
              <a:buNone/>
              <a:defRPr sz="2200" b="0" cap="none">
                <a:solidFill>
                  <a:srgbClr val="FEFEFE"/>
                </a:solidFill>
                <a:latin typeface="Arial"/>
                <a:ea typeface="Arial"/>
                <a:cs typeface="Arial"/>
                <a:sym typeface="Arial"/>
              </a:defRPr>
            </a:lvl1pPr>
            <a:lvl2pPr marL="914400" lvl="1" indent="-228600" algn="l">
              <a:lnSpc>
                <a:spcPct val="85000"/>
              </a:lnSpc>
              <a:spcBef>
                <a:spcPts val="600"/>
              </a:spcBef>
              <a:spcAft>
                <a:spcPts val="0"/>
              </a:spcAft>
              <a:buClr>
                <a:srgbClr val="FEFEFE"/>
              </a:buClr>
              <a:buSzPts val="2000"/>
              <a:buNone/>
              <a:defRPr sz="2000" b="1"/>
            </a:lvl2pPr>
            <a:lvl3pPr marL="1371600" lvl="2" indent="-228600" algn="l">
              <a:lnSpc>
                <a:spcPct val="85000"/>
              </a:lnSpc>
              <a:spcBef>
                <a:spcPts val="600"/>
              </a:spcBef>
              <a:spcAft>
                <a:spcPts val="0"/>
              </a:spcAft>
              <a:buClr>
                <a:srgbClr val="FEFEFE"/>
              </a:buClr>
              <a:buSzPts val="1800"/>
              <a:buNone/>
              <a:defRPr sz="1800" b="1"/>
            </a:lvl3pPr>
            <a:lvl4pPr marL="1828800" lvl="3" indent="-228600" algn="l">
              <a:lnSpc>
                <a:spcPct val="85000"/>
              </a:lnSpc>
              <a:spcBef>
                <a:spcPts val="600"/>
              </a:spcBef>
              <a:spcAft>
                <a:spcPts val="0"/>
              </a:spcAft>
              <a:buClr>
                <a:srgbClr val="FEFEFE"/>
              </a:buClr>
              <a:buSzPts val="1600"/>
              <a:buNone/>
              <a:defRPr sz="1600" b="1"/>
            </a:lvl4pPr>
            <a:lvl5pPr marL="2286000" lvl="4" indent="-228600" algn="l">
              <a:lnSpc>
                <a:spcPct val="85000"/>
              </a:lnSpc>
              <a:spcBef>
                <a:spcPts val="600"/>
              </a:spcBef>
              <a:spcAft>
                <a:spcPts val="0"/>
              </a:spcAft>
              <a:buClr>
                <a:srgbClr val="FEFEFE"/>
              </a:buClr>
              <a:buSzPts val="1600"/>
              <a:buNone/>
              <a:defRPr sz="1600" b="1"/>
            </a:lvl5pPr>
            <a:lvl6pPr marL="2743200" lvl="5" indent="-228600" algn="l">
              <a:lnSpc>
                <a:spcPct val="85000"/>
              </a:lnSpc>
              <a:spcBef>
                <a:spcPts val="600"/>
              </a:spcBef>
              <a:spcAft>
                <a:spcPts val="0"/>
              </a:spcAft>
              <a:buClr>
                <a:srgbClr val="FEFEFE"/>
              </a:buClr>
              <a:buSzPts val="1600"/>
              <a:buNone/>
              <a:defRPr sz="1600" b="1"/>
            </a:lvl6pPr>
            <a:lvl7pPr marL="3200400" lvl="6" indent="-228600" algn="l">
              <a:lnSpc>
                <a:spcPct val="85000"/>
              </a:lnSpc>
              <a:spcBef>
                <a:spcPts val="600"/>
              </a:spcBef>
              <a:spcAft>
                <a:spcPts val="0"/>
              </a:spcAft>
              <a:buClr>
                <a:srgbClr val="FEFEFE"/>
              </a:buClr>
              <a:buSzPts val="1600"/>
              <a:buNone/>
              <a:defRPr sz="1600" b="1"/>
            </a:lvl7pPr>
            <a:lvl8pPr marL="3657600" lvl="7" indent="-228600" algn="l">
              <a:lnSpc>
                <a:spcPct val="85000"/>
              </a:lnSpc>
              <a:spcBef>
                <a:spcPts val="600"/>
              </a:spcBef>
              <a:spcAft>
                <a:spcPts val="0"/>
              </a:spcAft>
              <a:buClr>
                <a:srgbClr val="FEFEFE"/>
              </a:buClr>
              <a:buSzPts val="1600"/>
              <a:buNone/>
              <a:defRPr sz="1600" b="1"/>
            </a:lvl8pPr>
            <a:lvl9pPr marL="4114800" lvl="8" indent="-228600" algn="l">
              <a:lnSpc>
                <a:spcPct val="85000"/>
              </a:lnSpc>
              <a:spcBef>
                <a:spcPts val="600"/>
              </a:spcBef>
              <a:spcAft>
                <a:spcPts val="0"/>
              </a:spcAft>
              <a:buClr>
                <a:srgbClr val="FEFEFE"/>
              </a:buClr>
              <a:buSzPts val="1600"/>
              <a:buNone/>
              <a:defRPr sz="1600" b="1"/>
            </a:lvl9pPr>
          </a:lstStyle>
          <a:p>
            <a:endParaRPr/>
          </a:p>
        </p:txBody>
      </p:sp>
      <p:sp>
        <p:nvSpPr>
          <p:cNvPr id="126" name="Google Shape;126;p35"/>
          <p:cNvSpPr txBox="1">
            <a:spLocks noGrp="1"/>
          </p:cNvSpPr>
          <p:nvPr>
            <p:ph type="body" idx="4"/>
          </p:nvPr>
        </p:nvSpPr>
        <p:spPr>
          <a:xfrm>
            <a:off x="6007608" y="2750990"/>
            <a:ext cx="4663440" cy="3200400"/>
          </a:xfrm>
          <a:prstGeom prst="rect">
            <a:avLst/>
          </a:prstGeom>
          <a:noFill/>
          <a:ln>
            <a:noFill/>
          </a:ln>
        </p:spPr>
        <p:txBody>
          <a:bodyPr spcFirstLastPara="1" wrap="square" lIns="91425" tIns="45700" rIns="91425" bIns="45700" anchor="t" anchorCtr="0">
            <a:normAutofit/>
          </a:bodyPr>
          <a:lstStyle>
            <a:lvl1pPr marL="457200" lvl="0" indent="-381000" algn="l">
              <a:lnSpc>
                <a:spcPct val="85000"/>
              </a:lnSpc>
              <a:spcBef>
                <a:spcPts val="1300"/>
              </a:spcBef>
              <a:spcAft>
                <a:spcPts val="0"/>
              </a:spcAft>
              <a:buClr>
                <a:srgbClr val="FEFEFE"/>
              </a:buClr>
              <a:buSzPts val="2400"/>
              <a:buChar char=" "/>
              <a:defRPr sz="2400"/>
            </a:lvl1pPr>
            <a:lvl2pPr marL="914400" lvl="1" indent="-355600" algn="l">
              <a:lnSpc>
                <a:spcPct val="85000"/>
              </a:lnSpc>
              <a:spcBef>
                <a:spcPts val="600"/>
              </a:spcBef>
              <a:spcAft>
                <a:spcPts val="0"/>
              </a:spcAft>
              <a:buClr>
                <a:srgbClr val="FEFEFE"/>
              </a:buClr>
              <a:buSzPts val="2000"/>
              <a:buChar char=" "/>
              <a:defRPr sz="2000"/>
            </a:lvl2pPr>
            <a:lvl3pPr marL="1371600" lvl="2" indent="-342900" algn="l">
              <a:lnSpc>
                <a:spcPct val="85000"/>
              </a:lnSpc>
              <a:spcBef>
                <a:spcPts val="600"/>
              </a:spcBef>
              <a:spcAft>
                <a:spcPts val="0"/>
              </a:spcAft>
              <a:buClr>
                <a:srgbClr val="FEFEFE"/>
              </a:buClr>
              <a:buSzPts val="1800"/>
              <a:buChar char=" "/>
              <a:defRPr sz="1800"/>
            </a:lvl3pPr>
            <a:lvl4pPr marL="1828800" lvl="3" indent="-330200" algn="l">
              <a:lnSpc>
                <a:spcPct val="85000"/>
              </a:lnSpc>
              <a:spcBef>
                <a:spcPts val="600"/>
              </a:spcBef>
              <a:spcAft>
                <a:spcPts val="0"/>
              </a:spcAft>
              <a:buClr>
                <a:srgbClr val="FEFEFE"/>
              </a:buClr>
              <a:buSzPts val="1600"/>
              <a:buChar char=" "/>
              <a:defRPr sz="1600"/>
            </a:lvl4pPr>
            <a:lvl5pPr marL="2286000" lvl="4" indent="-330200" algn="l">
              <a:lnSpc>
                <a:spcPct val="85000"/>
              </a:lnSpc>
              <a:spcBef>
                <a:spcPts val="600"/>
              </a:spcBef>
              <a:spcAft>
                <a:spcPts val="0"/>
              </a:spcAft>
              <a:buClr>
                <a:srgbClr val="FEFEFE"/>
              </a:buClr>
              <a:buSzPts val="1600"/>
              <a:buChar char=" "/>
              <a:defRPr sz="1600"/>
            </a:lvl5pPr>
            <a:lvl6pPr marL="2743200" lvl="5" indent="-330200" algn="l">
              <a:lnSpc>
                <a:spcPct val="85000"/>
              </a:lnSpc>
              <a:spcBef>
                <a:spcPts val="600"/>
              </a:spcBef>
              <a:spcAft>
                <a:spcPts val="0"/>
              </a:spcAft>
              <a:buClr>
                <a:srgbClr val="FEFEFE"/>
              </a:buClr>
              <a:buSzPts val="1600"/>
              <a:buChar char=" "/>
              <a:defRPr sz="1600"/>
            </a:lvl6pPr>
            <a:lvl7pPr marL="3200400" lvl="6" indent="-330200" algn="l">
              <a:lnSpc>
                <a:spcPct val="85000"/>
              </a:lnSpc>
              <a:spcBef>
                <a:spcPts val="600"/>
              </a:spcBef>
              <a:spcAft>
                <a:spcPts val="0"/>
              </a:spcAft>
              <a:buClr>
                <a:srgbClr val="FEFEFE"/>
              </a:buClr>
              <a:buSzPts val="1600"/>
              <a:buChar char=" "/>
              <a:defRPr sz="1600"/>
            </a:lvl7pPr>
            <a:lvl8pPr marL="3657600" lvl="7" indent="-330200" algn="l">
              <a:lnSpc>
                <a:spcPct val="85000"/>
              </a:lnSpc>
              <a:spcBef>
                <a:spcPts val="600"/>
              </a:spcBef>
              <a:spcAft>
                <a:spcPts val="0"/>
              </a:spcAft>
              <a:buClr>
                <a:srgbClr val="FEFEFE"/>
              </a:buClr>
              <a:buSzPts val="1600"/>
              <a:buChar char=" "/>
              <a:defRPr sz="1600"/>
            </a:lvl8pPr>
            <a:lvl9pPr marL="4114800" lvl="8" indent="-330200" algn="l">
              <a:lnSpc>
                <a:spcPct val="85000"/>
              </a:lnSpc>
              <a:spcBef>
                <a:spcPts val="600"/>
              </a:spcBef>
              <a:spcAft>
                <a:spcPts val="0"/>
              </a:spcAft>
              <a:buClr>
                <a:srgbClr val="FEFEFE"/>
              </a:buClr>
              <a:buSzPts val="1600"/>
              <a:buChar char=" "/>
              <a:defRPr sz="1600"/>
            </a:lvl9pPr>
          </a:lstStyle>
          <a:p>
            <a:endParaRPr/>
          </a:p>
        </p:txBody>
      </p:sp>
      <p:sp>
        <p:nvSpPr>
          <p:cNvPr id="127" name="Google Shape;127;p35"/>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35"/>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35"/>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30" name="Google Shape;130;p35"/>
          <p:cNvPicPr preferRelativeResize="0"/>
          <p:nvPr/>
        </p:nvPicPr>
        <p:blipFill rotWithShape="1">
          <a:blip r:embed="rId2">
            <a:alphaModFix/>
          </a:blip>
          <a:srcRect/>
          <a:stretch/>
        </p:blipFill>
        <p:spPr>
          <a:xfrm rot="-1102979">
            <a:off x="196396" y="237662"/>
            <a:ext cx="904995" cy="105432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1"/>
        <p:cNvGrpSpPr/>
        <p:nvPr/>
      </p:nvGrpSpPr>
      <p:grpSpPr>
        <a:xfrm>
          <a:off x="0" y="0"/>
          <a:ext cx="0" cy="0"/>
          <a:chOff x="0" y="0"/>
          <a:chExt cx="0" cy="0"/>
        </a:xfrm>
      </p:grpSpPr>
      <p:sp>
        <p:nvSpPr>
          <p:cNvPr id="132" name="Google Shape;132;p36"/>
          <p:cNvSpPr txBox="1">
            <a:spLocks noGrp="1"/>
          </p:cNvSpPr>
          <p:nvPr>
            <p:ph type="title"/>
          </p:nvPr>
        </p:nvSpPr>
        <p:spPr>
          <a:xfrm>
            <a:off x="657224" y="499533"/>
            <a:ext cx="10772775" cy="1658198"/>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3" name="Google Shape;133;p36"/>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36"/>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36"/>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36" name="Google Shape;136;p36"/>
          <p:cNvPicPr preferRelativeResize="0"/>
          <p:nvPr/>
        </p:nvPicPr>
        <p:blipFill rotWithShape="1">
          <a:blip r:embed="rId2">
            <a:alphaModFix/>
          </a:blip>
          <a:srcRect/>
          <a:stretch/>
        </p:blipFill>
        <p:spPr>
          <a:xfrm rot="-1102979">
            <a:off x="196396" y="237662"/>
            <a:ext cx="904995" cy="105432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7"/>
        <p:cNvGrpSpPr/>
        <p:nvPr/>
      </p:nvGrpSpPr>
      <p:grpSpPr>
        <a:xfrm>
          <a:off x="0" y="0"/>
          <a:ext cx="0" cy="0"/>
          <a:chOff x="0" y="0"/>
          <a:chExt cx="0" cy="0"/>
        </a:xfrm>
      </p:grpSpPr>
      <p:sp>
        <p:nvSpPr>
          <p:cNvPr id="138" name="Google Shape;138;p37"/>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37"/>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37"/>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1"/>
        <p:cNvGrpSpPr/>
        <p:nvPr/>
      </p:nvGrpSpPr>
      <p:grpSpPr>
        <a:xfrm>
          <a:off x="0" y="0"/>
          <a:ext cx="0" cy="0"/>
          <a:chOff x="0" y="0"/>
          <a:chExt cx="0" cy="0"/>
        </a:xfrm>
      </p:grpSpPr>
      <p:sp>
        <p:nvSpPr>
          <p:cNvPr id="142" name="Google Shape;142;p38"/>
          <p:cNvSpPr/>
          <p:nvPr/>
        </p:nvSpPr>
        <p:spPr>
          <a:xfrm>
            <a:off x="7620000" y="0"/>
            <a:ext cx="45720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8"/>
          <p:cNvSpPr txBox="1">
            <a:spLocks noGrp="1"/>
          </p:cNvSpPr>
          <p:nvPr>
            <p:ph type="title"/>
          </p:nvPr>
        </p:nvSpPr>
        <p:spPr>
          <a:xfrm>
            <a:off x="8261404" y="542282"/>
            <a:ext cx="3383280" cy="1920240"/>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FFFFFF"/>
              </a:buClr>
              <a:buSzPts val="4000"/>
              <a:buFont typeface="Arial"/>
              <a:buNone/>
              <a:defRPr sz="40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4" name="Google Shape;144;p38"/>
          <p:cNvSpPr txBox="1">
            <a:spLocks noGrp="1"/>
          </p:cNvSpPr>
          <p:nvPr>
            <p:ph type="body" idx="1"/>
          </p:nvPr>
        </p:nvSpPr>
        <p:spPr>
          <a:xfrm>
            <a:off x="762000" y="762000"/>
            <a:ext cx="6096000" cy="4572000"/>
          </a:xfrm>
          <a:prstGeom prst="rect">
            <a:avLst/>
          </a:prstGeom>
          <a:noFill/>
          <a:ln>
            <a:noFill/>
          </a:ln>
        </p:spPr>
        <p:txBody>
          <a:bodyPr spcFirstLastPara="1" wrap="square" lIns="91425" tIns="45700" rIns="91425" bIns="45700" anchor="t" anchorCtr="0">
            <a:normAutofit/>
          </a:bodyPr>
          <a:lstStyle>
            <a:lvl1pPr marL="457200" lvl="0" indent="-431800" algn="l">
              <a:lnSpc>
                <a:spcPct val="85000"/>
              </a:lnSpc>
              <a:spcBef>
                <a:spcPts val="1300"/>
              </a:spcBef>
              <a:spcAft>
                <a:spcPts val="0"/>
              </a:spcAft>
              <a:buClr>
                <a:srgbClr val="FEFEFE"/>
              </a:buClr>
              <a:buSzPts val="3200"/>
              <a:buChar char=" "/>
              <a:defRPr sz="3200"/>
            </a:lvl1pPr>
            <a:lvl2pPr marL="914400" lvl="1" indent="-406400" algn="l">
              <a:lnSpc>
                <a:spcPct val="85000"/>
              </a:lnSpc>
              <a:spcBef>
                <a:spcPts val="600"/>
              </a:spcBef>
              <a:spcAft>
                <a:spcPts val="0"/>
              </a:spcAft>
              <a:buClr>
                <a:srgbClr val="FEFEFE"/>
              </a:buClr>
              <a:buSzPts val="2800"/>
              <a:buChar char=" "/>
              <a:defRPr sz="2800"/>
            </a:lvl2pPr>
            <a:lvl3pPr marL="1371600" lvl="2" indent="-381000" algn="l">
              <a:lnSpc>
                <a:spcPct val="85000"/>
              </a:lnSpc>
              <a:spcBef>
                <a:spcPts val="600"/>
              </a:spcBef>
              <a:spcAft>
                <a:spcPts val="0"/>
              </a:spcAft>
              <a:buClr>
                <a:srgbClr val="FEFEFE"/>
              </a:buClr>
              <a:buSzPts val="2400"/>
              <a:buChar char=" "/>
              <a:defRPr sz="2400"/>
            </a:lvl3pPr>
            <a:lvl4pPr marL="1828800" lvl="3" indent="-355600" algn="l">
              <a:lnSpc>
                <a:spcPct val="85000"/>
              </a:lnSpc>
              <a:spcBef>
                <a:spcPts val="600"/>
              </a:spcBef>
              <a:spcAft>
                <a:spcPts val="0"/>
              </a:spcAft>
              <a:buClr>
                <a:srgbClr val="FEFEFE"/>
              </a:buClr>
              <a:buSzPts val="2000"/>
              <a:buChar char=" "/>
              <a:defRPr sz="2000"/>
            </a:lvl4pPr>
            <a:lvl5pPr marL="2286000" lvl="4" indent="-355600" algn="l">
              <a:lnSpc>
                <a:spcPct val="85000"/>
              </a:lnSpc>
              <a:spcBef>
                <a:spcPts val="600"/>
              </a:spcBef>
              <a:spcAft>
                <a:spcPts val="0"/>
              </a:spcAft>
              <a:buClr>
                <a:srgbClr val="FEFEFE"/>
              </a:buClr>
              <a:buSzPts val="2000"/>
              <a:buChar char=" "/>
              <a:defRPr sz="2000"/>
            </a:lvl5pPr>
            <a:lvl6pPr marL="2743200" lvl="5" indent="-355600" algn="l">
              <a:lnSpc>
                <a:spcPct val="85000"/>
              </a:lnSpc>
              <a:spcBef>
                <a:spcPts val="600"/>
              </a:spcBef>
              <a:spcAft>
                <a:spcPts val="0"/>
              </a:spcAft>
              <a:buClr>
                <a:srgbClr val="FEFEFE"/>
              </a:buClr>
              <a:buSzPts val="2000"/>
              <a:buChar char=" "/>
              <a:defRPr sz="2000"/>
            </a:lvl6pPr>
            <a:lvl7pPr marL="3200400" lvl="6" indent="-355600" algn="l">
              <a:lnSpc>
                <a:spcPct val="85000"/>
              </a:lnSpc>
              <a:spcBef>
                <a:spcPts val="600"/>
              </a:spcBef>
              <a:spcAft>
                <a:spcPts val="0"/>
              </a:spcAft>
              <a:buClr>
                <a:srgbClr val="FEFEFE"/>
              </a:buClr>
              <a:buSzPts val="2000"/>
              <a:buChar char=" "/>
              <a:defRPr sz="2000"/>
            </a:lvl7pPr>
            <a:lvl8pPr marL="3657600" lvl="7" indent="-355600" algn="l">
              <a:lnSpc>
                <a:spcPct val="85000"/>
              </a:lnSpc>
              <a:spcBef>
                <a:spcPts val="600"/>
              </a:spcBef>
              <a:spcAft>
                <a:spcPts val="0"/>
              </a:spcAft>
              <a:buClr>
                <a:srgbClr val="FEFEFE"/>
              </a:buClr>
              <a:buSzPts val="2000"/>
              <a:buChar char=" "/>
              <a:defRPr sz="2000"/>
            </a:lvl8pPr>
            <a:lvl9pPr marL="4114800" lvl="8" indent="-355600" algn="l">
              <a:lnSpc>
                <a:spcPct val="85000"/>
              </a:lnSpc>
              <a:spcBef>
                <a:spcPts val="600"/>
              </a:spcBef>
              <a:spcAft>
                <a:spcPts val="0"/>
              </a:spcAft>
              <a:buClr>
                <a:srgbClr val="FEFEFE"/>
              </a:buClr>
              <a:buSzPts val="2000"/>
              <a:buChar char=" "/>
              <a:defRPr sz="2000"/>
            </a:lvl9pPr>
          </a:lstStyle>
          <a:p>
            <a:endParaRPr/>
          </a:p>
        </p:txBody>
      </p:sp>
      <p:sp>
        <p:nvSpPr>
          <p:cNvPr id="145" name="Google Shape;145;p38"/>
          <p:cNvSpPr txBox="1">
            <a:spLocks noGrp="1"/>
          </p:cNvSpPr>
          <p:nvPr>
            <p:ph type="body" idx="2"/>
          </p:nvPr>
        </p:nvSpPr>
        <p:spPr>
          <a:xfrm>
            <a:off x="8275982" y="2511813"/>
            <a:ext cx="3398520" cy="3126987"/>
          </a:xfrm>
          <a:prstGeom prst="rect">
            <a:avLst/>
          </a:prstGeom>
          <a:noFill/>
          <a:ln>
            <a:noFill/>
          </a:ln>
        </p:spPr>
        <p:txBody>
          <a:bodyPr spcFirstLastPara="1" wrap="square" lIns="91425" tIns="45700" rIns="91425" bIns="45700" anchor="t" anchorCtr="0">
            <a:normAutofit/>
          </a:bodyPr>
          <a:lstStyle>
            <a:lvl1pPr marL="457200" marR="0" lvl="0" indent="-228600" algn="l">
              <a:lnSpc>
                <a:spcPct val="100000"/>
              </a:lnSpc>
              <a:spcBef>
                <a:spcPts val="1200"/>
              </a:spcBef>
              <a:spcAft>
                <a:spcPts val="0"/>
              </a:spcAft>
              <a:buClr>
                <a:srgbClr val="262626"/>
              </a:buClr>
              <a:buSzPts val="1800"/>
              <a:buFont typeface="Arial"/>
              <a:buNone/>
              <a:defRPr sz="1800">
                <a:solidFill>
                  <a:srgbClr val="262626"/>
                </a:solidFill>
              </a:defRPr>
            </a:lvl1pPr>
            <a:lvl2pPr marL="914400" lvl="1" indent="-228600" algn="l">
              <a:lnSpc>
                <a:spcPct val="85000"/>
              </a:lnSpc>
              <a:spcBef>
                <a:spcPts val="600"/>
              </a:spcBef>
              <a:spcAft>
                <a:spcPts val="0"/>
              </a:spcAft>
              <a:buClr>
                <a:srgbClr val="FEFEFE"/>
              </a:buClr>
              <a:buSzPts val="1200"/>
              <a:buNone/>
              <a:defRPr sz="1200"/>
            </a:lvl2pPr>
            <a:lvl3pPr marL="1371600" lvl="2" indent="-228600" algn="l">
              <a:lnSpc>
                <a:spcPct val="85000"/>
              </a:lnSpc>
              <a:spcBef>
                <a:spcPts val="600"/>
              </a:spcBef>
              <a:spcAft>
                <a:spcPts val="0"/>
              </a:spcAft>
              <a:buClr>
                <a:srgbClr val="FEFEFE"/>
              </a:buClr>
              <a:buSzPts val="1000"/>
              <a:buNone/>
              <a:defRPr sz="1000"/>
            </a:lvl3pPr>
            <a:lvl4pPr marL="1828800" lvl="3" indent="-228600" algn="l">
              <a:lnSpc>
                <a:spcPct val="85000"/>
              </a:lnSpc>
              <a:spcBef>
                <a:spcPts val="600"/>
              </a:spcBef>
              <a:spcAft>
                <a:spcPts val="0"/>
              </a:spcAft>
              <a:buClr>
                <a:srgbClr val="FEFEFE"/>
              </a:buClr>
              <a:buSzPts val="900"/>
              <a:buNone/>
              <a:defRPr sz="900"/>
            </a:lvl4pPr>
            <a:lvl5pPr marL="2286000" lvl="4" indent="-228600" algn="l">
              <a:lnSpc>
                <a:spcPct val="85000"/>
              </a:lnSpc>
              <a:spcBef>
                <a:spcPts val="600"/>
              </a:spcBef>
              <a:spcAft>
                <a:spcPts val="0"/>
              </a:spcAft>
              <a:buClr>
                <a:srgbClr val="FEFEFE"/>
              </a:buClr>
              <a:buSzPts val="900"/>
              <a:buNone/>
              <a:defRPr sz="900"/>
            </a:lvl5pPr>
            <a:lvl6pPr marL="2743200" lvl="5" indent="-228600" algn="l">
              <a:lnSpc>
                <a:spcPct val="85000"/>
              </a:lnSpc>
              <a:spcBef>
                <a:spcPts val="600"/>
              </a:spcBef>
              <a:spcAft>
                <a:spcPts val="0"/>
              </a:spcAft>
              <a:buClr>
                <a:srgbClr val="FEFEFE"/>
              </a:buClr>
              <a:buSzPts val="900"/>
              <a:buNone/>
              <a:defRPr sz="900"/>
            </a:lvl6pPr>
            <a:lvl7pPr marL="3200400" lvl="6" indent="-228600" algn="l">
              <a:lnSpc>
                <a:spcPct val="85000"/>
              </a:lnSpc>
              <a:spcBef>
                <a:spcPts val="600"/>
              </a:spcBef>
              <a:spcAft>
                <a:spcPts val="0"/>
              </a:spcAft>
              <a:buClr>
                <a:srgbClr val="FEFEFE"/>
              </a:buClr>
              <a:buSzPts val="900"/>
              <a:buNone/>
              <a:defRPr sz="900"/>
            </a:lvl7pPr>
            <a:lvl8pPr marL="3657600" lvl="7" indent="-228600" algn="l">
              <a:lnSpc>
                <a:spcPct val="85000"/>
              </a:lnSpc>
              <a:spcBef>
                <a:spcPts val="600"/>
              </a:spcBef>
              <a:spcAft>
                <a:spcPts val="0"/>
              </a:spcAft>
              <a:buClr>
                <a:srgbClr val="FEFEFE"/>
              </a:buClr>
              <a:buSzPts val="900"/>
              <a:buNone/>
              <a:defRPr sz="900"/>
            </a:lvl8pPr>
            <a:lvl9pPr marL="4114800" lvl="8" indent="-228600" algn="l">
              <a:lnSpc>
                <a:spcPct val="85000"/>
              </a:lnSpc>
              <a:spcBef>
                <a:spcPts val="600"/>
              </a:spcBef>
              <a:spcAft>
                <a:spcPts val="0"/>
              </a:spcAft>
              <a:buClr>
                <a:srgbClr val="FEFEFE"/>
              </a:buClr>
              <a:buSzPts val="900"/>
              <a:buNone/>
              <a:defRPr sz="900"/>
            </a:lvl9pPr>
          </a:lstStyle>
          <a:p>
            <a:endParaRPr/>
          </a:p>
        </p:txBody>
      </p:sp>
      <p:sp>
        <p:nvSpPr>
          <p:cNvPr id="146" name="Google Shape;146;p38"/>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38"/>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38"/>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10300" b="0">
                <a:solidFill>
                  <a:srgbClr val="FFFFFF"/>
                </a:solidFill>
                <a:latin typeface="Arial"/>
                <a:ea typeface="Arial"/>
                <a:cs typeface="Arial"/>
                <a:sym typeface="Arial"/>
              </a:defRPr>
            </a:lvl1pPr>
            <a:lvl2pPr marL="0" lvl="1" indent="0" algn="r">
              <a:spcBef>
                <a:spcPts val="0"/>
              </a:spcBef>
              <a:buNone/>
              <a:defRPr sz="10300" b="0">
                <a:solidFill>
                  <a:srgbClr val="FFFFFF"/>
                </a:solidFill>
                <a:latin typeface="Arial"/>
                <a:ea typeface="Arial"/>
                <a:cs typeface="Arial"/>
                <a:sym typeface="Arial"/>
              </a:defRPr>
            </a:lvl2pPr>
            <a:lvl3pPr marL="0" lvl="2" indent="0" algn="r">
              <a:spcBef>
                <a:spcPts val="0"/>
              </a:spcBef>
              <a:buNone/>
              <a:defRPr sz="10300" b="0">
                <a:solidFill>
                  <a:srgbClr val="FFFFFF"/>
                </a:solidFill>
                <a:latin typeface="Arial"/>
                <a:ea typeface="Arial"/>
                <a:cs typeface="Arial"/>
                <a:sym typeface="Arial"/>
              </a:defRPr>
            </a:lvl3pPr>
            <a:lvl4pPr marL="0" lvl="3" indent="0" algn="r">
              <a:spcBef>
                <a:spcPts val="0"/>
              </a:spcBef>
              <a:buNone/>
              <a:defRPr sz="10300" b="0">
                <a:solidFill>
                  <a:srgbClr val="FFFFFF"/>
                </a:solidFill>
                <a:latin typeface="Arial"/>
                <a:ea typeface="Arial"/>
                <a:cs typeface="Arial"/>
                <a:sym typeface="Arial"/>
              </a:defRPr>
            </a:lvl4pPr>
            <a:lvl5pPr marL="0" lvl="4" indent="0" algn="r">
              <a:spcBef>
                <a:spcPts val="0"/>
              </a:spcBef>
              <a:buNone/>
              <a:defRPr sz="10300" b="0">
                <a:solidFill>
                  <a:srgbClr val="FFFFFF"/>
                </a:solidFill>
                <a:latin typeface="Arial"/>
                <a:ea typeface="Arial"/>
                <a:cs typeface="Arial"/>
                <a:sym typeface="Arial"/>
              </a:defRPr>
            </a:lvl5pPr>
            <a:lvl6pPr marL="0" lvl="5" indent="0" algn="r">
              <a:spcBef>
                <a:spcPts val="0"/>
              </a:spcBef>
              <a:buNone/>
              <a:defRPr sz="10300" b="0">
                <a:solidFill>
                  <a:srgbClr val="FFFFFF"/>
                </a:solidFill>
                <a:latin typeface="Arial"/>
                <a:ea typeface="Arial"/>
                <a:cs typeface="Arial"/>
                <a:sym typeface="Arial"/>
              </a:defRPr>
            </a:lvl6pPr>
            <a:lvl7pPr marL="0" lvl="6" indent="0" algn="r">
              <a:spcBef>
                <a:spcPts val="0"/>
              </a:spcBef>
              <a:buNone/>
              <a:defRPr sz="10300" b="0">
                <a:solidFill>
                  <a:srgbClr val="FFFFFF"/>
                </a:solidFill>
                <a:latin typeface="Arial"/>
                <a:ea typeface="Arial"/>
                <a:cs typeface="Arial"/>
                <a:sym typeface="Arial"/>
              </a:defRPr>
            </a:lvl7pPr>
            <a:lvl8pPr marL="0" lvl="7" indent="0" algn="r">
              <a:spcBef>
                <a:spcPts val="0"/>
              </a:spcBef>
              <a:buNone/>
              <a:defRPr sz="10300" b="0">
                <a:solidFill>
                  <a:srgbClr val="FFFFFF"/>
                </a:solidFill>
                <a:latin typeface="Arial"/>
                <a:ea typeface="Arial"/>
                <a:cs typeface="Arial"/>
                <a:sym typeface="Arial"/>
              </a:defRPr>
            </a:lvl8pPr>
            <a:lvl9pPr marL="0" lvl="8" indent="0" algn="r">
              <a:spcBef>
                <a:spcPts val="0"/>
              </a:spcBef>
              <a:buNone/>
              <a:defRPr sz="10300" b="0">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49" name="Google Shape;149;p38"/>
          <p:cNvPicPr preferRelativeResize="0"/>
          <p:nvPr/>
        </p:nvPicPr>
        <p:blipFill rotWithShape="1">
          <a:blip r:embed="rId2">
            <a:alphaModFix/>
          </a:blip>
          <a:srcRect/>
          <a:stretch/>
        </p:blipFill>
        <p:spPr>
          <a:xfrm rot="-1102979">
            <a:off x="196396" y="237662"/>
            <a:ext cx="904995" cy="105432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50"/>
        <p:cNvGrpSpPr/>
        <p:nvPr/>
      </p:nvGrpSpPr>
      <p:grpSpPr>
        <a:xfrm>
          <a:off x="0" y="0"/>
          <a:ext cx="0" cy="0"/>
          <a:chOff x="0" y="0"/>
          <a:chExt cx="0" cy="0"/>
        </a:xfrm>
      </p:grpSpPr>
      <p:sp>
        <p:nvSpPr>
          <p:cNvPr id="151" name="Google Shape;151;p39"/>
          <p:cNvSpPr txBox="1">
            <a:spLocks noGrp="1"/>
          </p:cNvSpPr>
          <p:nvPr>
            <p:ph type="title"/>
          </p:nvPr>
        </p:nvSpPr>
        <p:spPr>
          <a:xfrm>
            <a:off x="649224" y="5418667"/>
            <a:ext cx="10780776" cy="613283"/>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200"/>
              <a:buFont typeface="Arial"/>
              <a:buNone/>
              <a:defRPr sz="32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2" name="Google Shape;152;p39"/>
          <p:cNvSpPr>
            <a:spLocks noGrp="1"/>
          </p:cNvSpPr>
          <p:nvPr>
            <p:ph type="pic" idx="2"/>
          </p:nvPr>
        </p:nvSpPr>
        <p:spPr>
          <a:xfrm>
            <a:off x="0" y="0"/>
            <a:ext cx="12192000" cy="5330952"/>
          </a:xfrm>
          <a:prstGeom prst="rect">
            <a:avLst/>
          </a:prstGeom>
          <a:solidFill>
            <a:schemeClr val="accent1"/>
          </a:solidFill>
          <a:ln>
            <a:noFill/>
          </a:ln>
        </p:spPr>
      </p:sp>
      <p:sp>
        <p:nvSpPr>
          <p:cNvPr id="153" name="Google Shape;153;p39"/>
          <p:cNvSpPr txBox="1">
            <a:spLocks noGrp="1"/>
          </p:cNvSpPr>
          <p:nvPr>
            <p:ph type="body" idx="1"/>
          </p:nvPr>
        </p:nvSpPr>
        <p:spPr>
          <a:xfrm>
            <a:off x="676656" y="5909735"/>
            <a:ext cx="9229344" cy="5334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300"/>
              </a:spcBef>
              <a:spcAft>
                <a:spcPts val="0"/>
              </a:spcAft>
              <a:buClr>
                <a:srgbClr val="262626"/>
              </a:buClr>
              <a:buSzPts val="1400"/>
              <a:buNone/>
              <a:defRPr sz="1400">
                <a:solidFill>
                  <a:srgbClr val="262626"/>
                </a:solidFill>
              </a:defRPr>
            </a:lvl1pPr>
            <a:lvl2pPr marL="914400" lvl="1" indent="-228600" algn="l">
              <a:lnSpc>
                <a:spcPct val="85000"/>
              </a:lnSpc>
              <a:spcBef>
                <a:spcPts val="600"/>
              </a:spcBef>
              <a:spcAft>
                <a:spcPts val="0"/>
              </a:spcAft>
              <a:buClr>
                <a:srgbClr val="FEFEFE"/>
              </a:buClr>
              <a:buSzPts val="1200"/>
              <a:buNone/>
              <a:defRPr sz="1200"/>
            </a:lvl2pPr>
            <a:lvl3pPr marL="1371600" lvl="2" indent="-228600" algn="l">
              <a:lnSpc>
                <a:spcPct val="85000"/>
              </a:lnSpc>
              <a:spcBef>
                <a:spcPts val="600"/>
              </a:spcBef>
              <a:spcAft>
                <a:spcPts val="0"/>
              </a:spcAft>
              <a:buClr>
                <a:srgbClr val="FEFEFE"/>
              </a:buClr>
              <a:buSzPts val="1000"/>
              <a:buNone/>
              <a:defRPr sz="1000"/>
            </a:lvl3pPr>
            <a:lvl4pPr marL="1828800" lvl="3" indent="-228600" algn="l">
              <a:lnSpc>
                <a:spcPct val="85000"/>
              </a:lnSpc>
              <a:spcBef>
                <a:spcPts val="600"/>
              </a:spcBef>
              <a:spcAft>
                <a:spcPts val="0"/>
              </a:spcAft>
              <a:buClr>
                <a:srgbClr val="FEFEFE"/>
              </a:buClr>
              <a:buSzPts val="900"/>
              <a:buNone/>
              <a:defRPr sz="900"/>
            </a:lvl4pPr>
            <a:lvl5pPr marL="2286000" lvl="4" indent="-228600" algn="l">
              <a:lnSpc>
                <a:spcPct val="85000"/>
              </a:lnSpc>
              <a:spcBef>
                <a:spcPts val="600"/>
              </a:spcBef>
              <a:spcAft>
                <a:spcPts val="0"/>
              </a:spcAft>
              <a:buClr>
                <a:srgbClr val="FEFEFE"/>
              </a:buClr>
              <a:buSzPts val="900"/>
              <a:buNone/>
              <a:defRPr sz="900"/>
            </a:lvl5pPr>
            <a:lvl6pPr marL="2743200" lvl="5" indent="-228600" algn="l">
              <a:lnSpc>
                <a:spcPct val="85000"/>
              </a:lnSpc>
              <a:spcBef>
                <a:spcPts val="600"/>
              </a:spcBef>
              <a:spcAft>
                <a:spcPts val="0"/>
              </a:spcAft>
              <a:buClr>
                <a:srgbClr val="FEFEFE"/>
              </a:buClr>
              <a:buSzPts val="900"/>
              <a:buNone/>
              <a:defRPr sz="900"/>
            </a:lvl6pPr>
            <a:lvl7pPr marL="3200400" lvl="6" indent="-228600" algn="l">
              <a:lnSpc>
                <a:spcPct val="85000"/>
              </a:lnSpc>
              <a:spcBef>
                <a:spcPts val="600"/>
              </a:spcBef>
              <a:spcAft>
                <a:spcPts val="0"/>
              </a:spcAft>
              <a:buClr>
                <a:srgbClr val="FEFEFE"/>
              </a:buClr>
              <a:buSzPts val="900"/>
              <a:buNone/>
              <a:defRPr sz="900"/>
            </a:lvl7pPr>
            <a:lvl8pPr marL="3657600" lvl="7" indent="-228600" algn="l">
              <a:lnSpc>
                <a:spcPct val="85000"/>
              </a:lnSpc>
              <a:spcBef>
                <a:spcPts val="600"/>
              </a:spcBef>
              <a:spcAft>
                <a:spcPts val="0"/>
              </a:spcAft>
              <a:buClr>
                <a:srgbClr val="FEFEFE"/>
              </a:buClr>
              <a:buSzPts val="900"/>
              <a:buNone/>
              <a:defRPr sz="900"/>
            </a:lvl8pPr>
            <a:lvl9pPr marL="4114800" lvl="8" indent="-228600" algn="l">
              <a:lnSpc>
                <a:spcPct val="85000"/>
              </a:lnSpc>
              <a:spcBef>
                <a:spcPts val="600"/>
              </a:spcBef>
              <a:spcAft>
                <a:spcPts val="0"/>
              </a:spcAft>
              <a:buClr>
                <a:srgbClr val="FEFEFE"/>
              </a:buClr>
              <a:buSzPts val="900"/>
              <a:buNone/>
              <a:defRPr sz="900"/>
            </a:lvl9pPr>
          </a:lstStyle>
          <a:p>
            <a:endParaRPr/>
          </a:p>
        </p:txBody>
      </p:sp>
      <p:sp>
        <p:nvSpPr>
          <p:cNvPr id="154" name="Google Shape;154;p39"/>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39"/>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39"/>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10300" b="0">
                <a:solidFill>
                  <a:srgbClr val="FFFFFF"/>
                </a:solidFill>
                <a:latin typeface="Arial"/>
                <a:ea typeface="Arial"/>
                <a:cs typeface="Arial"/>
                <a:sym typeface="Arial"/>
              </a:defRPr>
            </a:lvl1pPr>
            <a:lvl2pPr marL="0" lvl="1" indent="0" algn="r">
              <a:spcBef>
                <a:spcPts val="0"/>
              </a:spcBef>
              <a:buNone/>
              <a:defRPr sz="10300" b="0">
                <a:solidFill>
                  <a:srgbClr val="FFFFFF"/>
                </a:solidFill>
                <a:latin typeface="Arial"/>
                <a:ea typeface="Arial"/>
                <a:cs typeface="Arial"/>
                <a:sym typeface="Arial"/>
              </a:defRPr>
            </a:lvl2pPr>
            <a:lvl3pPr marL="0" lvl="2" indent="0" algn="r">
              <a:spcBef>
                <a:spcPts val="0"/>
              </a:spcBef>
              <a:buNone/>
              <a:defRPr sz="10300" b="0">
                <a:solidFill>
                  <a:srgbClr val="FFFFFF"/>
                </a:solidFill>
                <a:latin typeface="Arial"/>
                <a:ea typeface="Arial"/>
                <a:cs typeface="Arial"/>
                <a:sym typeface="Arial"/>
              </a:defRPr>
            </a:lvl3pPr>
            <a:lvl4pPr marL="0" lvl="3" indent="0" algn="r">
              <a:spcBef>
                <a:spcPts val="0"/>
              </a:spcBef>
              <a:buNone/>
              <a:defRPr sz="10300" b="0">
                <a:solidFill>
                  <a:srgbClr val="FFFFFF"/>
                </a:solidFill>
                <a:latin typeface="Arial"/>
                <a:ea typeface="Arial"/>
                <a:cs typeface="Arial"/>
                <a:sym typeface="Arial"/>
              </a:defRPr>
            </a:lvl4pPr>
            <a:lvl5pPr marL="0" lvl="4" indent="0" algn="r">
              <a:spcBef>
                <a:spcPts val="0"/>
              </a:spcBef>
              <a:buNone/>
              <a:defRPr sz="10300" b="0">
                <a:solidFill>
                  <a:srgbClr val="FFFFFF"/>
                </a:solidFill>
                <a:latin typeface="Arial"/>
                <a:ea typeface="Arial"/>
                <a:cs typeface="Arial"/>
                <a:sym typeface="Arial"/>
              </a:defRPr>
            </a:lvl5pPr>
            <a:lvl6pPr marL="0" lvl="5" indent="0" algn="r">
              <a:spcBef>
                <a:spcPts val="0"/>
              </a:spcBef>
              <a:buNone/>
              <a:defRPr sz="10300" b="0">
                <a:solidFill>
                  <a:srgbClr val="FFFFFF"/>
                </a:solidFill>
                <a:latin typeface="Arial"/>
                <a:ea typeface="Arial"/>
                <a:cs typeface="Arial"/>
                <a:sym typeface="Arial"/>
              </a:defRPr>
            </a:lvl6pPr>
            <a:lvl7pPr marL="0" lvl="6" indent="0" algn="r">
              <a:spcBef>
                <a:spcPts val="0"/>
              </a:spcBef>
              <a:buNone/>
              <a:defRPr sz="10300" b="0">
                <a:solidFill>
                  <a:srgbClr val="FFFFFF"/>
                </a:solidFill>
                <a:latin typeface="Arial"/>
                <a:ea typeface="Arial"/>
                <a:cs typeface="Arial"/>
                <a:sym typeface="Arial"/>
              </a:defRPr>
            </a:lvl7pPr>
            <a:lvl8pPr marL="0" lvl="7" indent="0" algn="r">
              <a:spcBef>
                <a:spcPts val="0"/>
              </a:spcBef>
              <a:buNone/>
              <a:defRPr sz="10300" b="0">
                <a:solidFill>
                  <a:srgbClr val="FFFFFF"/>
                </a:solidFill>
                <a:latin typeface="Arial"/>
                <a:ea typeface="Arial"/>
                <a:cs typeface="Arial"/>
                <a:sym typeface="Arial"/>
              </a:defRPr>
            </a:lvl8pPr>
            <a:lvl9pPr marL="0" lvl="8" indent="0" algn="r">
              <a:spcBef>
                <a:spcPts val="0"/>
              </a:spcBef>
              <a:buNone/>
              <a:defRPr sz="10300" b="0">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57" name="Google Shape;157;p39"/>
          <p:cNvPicPr preferRelativeResize="0"/>
          <p:nvPr/>
        </p:nvPicPr>
        <p:blipFill rotWithShape="1">
          <a:blip r:embed="rId2">
            <a:alphaModFix/>
          </a:blip>
          <a:srcRect/>
          <a:stretch/>
        </p:blipFill>
        <p:spPr>
          <a:xfrm rot="-1102979">
            <a:off x="196396" y="237662"/>
            <a:ext cx="904995" cy="105432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8"/>
        <p:cNvGrpSpPr/>
        <p:nvPr/>
      </p:nvGrpSpPr>
      <p:grpSpPr>
        <a:xfrm>
          <a:off x="0" y="0"/>
          <a:ext cx="0" cy="0"/>
          <a:chOff x="0" y="0"/>
          <a:chExt cx="0" cy="0"/>
        </a:xfrm>
      </p:grpSpPr>
      <p:sp>
        <p:nvSpPr>
          <p:cNvPr id="159" name="Google Shape;159;p40"/>
          <p:cNvSpPr txBox="1">
            <a:spLocks noGrp="1"/>
          </p:cNvSpPr>
          <p:nvPr>
            <p:ph type="title"/>
          </p:nvPr>
        </p:nvSpPr>
        <p:spPr>
          <a:xfrm>
            <a:off x="657224" y="499533"/>
            <a:ext cx="10772775" cy="1658198"/>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0" name="Google Shape;160;p40"/>
          <p:cNvSpPr txBox="1">
            <a:spLocks noGrp="1"/>
          </p:cNvSpPr>
          <p:nvPr>
            <p:ph type="body" idx="1"/>
          </p:nvPr>
        </p:nvSpPr>
        <p:spPr>
          <a:xfrm rot="5400000">
            <a:off x="4170426" y="-1482090"/>
            <a:ext cx="3766185" cy="10753725"/>
          </a:xfrm>
          <a:prstGeom prst="rect">
            <a:avLst/>
          </a:prstGeom>
          <a:noFill/>
          <a:ln>
            <a:noFill/>
          </a:ln>
        </p:spPr>
        <p:txBody>
          <a:bodyPr spcFirstLastPara="1" wrap="square" lIns="91425" tIns="45700" rIns="91425" bIns="45700" anchor="t" anchorCtr="0">
            <a:normAutofit/>
          </a:bodyPr>
          <a:lstStyle>
            <a:lvl1pPr marL="457200" lvl="0" indent="-342900" algn="l">
              <a:lnSpc>
                <a:spcPct val="85000"/>
              </a:lnSpc>
              <a:spcBef>
                <a:spcPts val="1300"/>
              </a:spcBef>
              <a:spcAft>
                <a:spcPts val="0"/>
              </a:spcAft>
              <a:buClr>
                <a:srgbClr val="FEFEFE"/>
              </a:buClr>
              <a:buSzPts val="1800"/>
              <a:buChar char=" "/>
              <a:defRPr/>
            </a:lvl1pPr>
            <a:lvl2pPr marL="914400" lvl="1" indent="-342900" algn="l">
              <a:lnSpc>
                <a:spcPct val="85000"/>
              </a:lnSpc>
              <a:spcBef>
                <a:spcPts val="600"/>
              </a:spcBef>
              <a:spcAft>
                <a:spcPts val="0"/>
              </a:spcAft>
              <a:buClr>
                <a:srgbClr val="FEFEFE"/>
              </a:buClr>
              <a:buSzPts val="1800"/>
              <a:buChar char=" "/>
              <a:defRPr/>
            </a:lvl2pPr>
            <a:lvl3pPr marL="1371600" lvl="2" indent="-342900" algn="l">
              <a:lnSpc>
                <a:spcPct val="85000"/>
              </a:lnSpc>
              <a:spcBef>
                <a:spcPts val="600"/>
              </a:spcBef>
              <a:spcAft>
                <a:spcPts val="0"/>
              </a:spcAft>
              <a:buClr>
                <a:srgbClr val="FEFEFE"/>
              </a:buClr>
              <a:buSzPts val="1800"/>
              <a:buChar char=" "/>
              <a:defRPr/>
            </a:lvl3pPr>
            <a:lvl4pPr marL="1828800" lvl="3" indent="-342900" algn="l">
              <a:lnSpc>
                <a:spcPct val="85000"/>
              </a:lnSpc>
              <a:spcBef>
                <a:spcPts val="600"/>
              </a:spcBef>
              <a:spcAft>
                <a:spcPts val="0"/>
              </a:spcAft>
              <a:buClr>
                <a:srgbClr val="FEFEFE"/>
              </a:buClr>
              <a:buSzPts val="1800"/>
              <a:buChar char=" "/>
              <a:defRPr/>
            </a:lvl4pPr>
            <a:lvl5pPr marL="2286000" lvl="4" indent="-342900" algn="l">
              <a:lnSpc>
                <a:spcPct val="85000"/>
              </a:lnSpc>
              <a:spcBef>
                <a:spcPts val="600"/>
              </a:spcBef>
              <a:spcAft>
                <a:spcPts val="0"/>
              </a:spcAft>
              <a:buClr>
                <a:srgbClr val="FEFEFE"/>
              </a:buClr>
              <a:buSzPts val="1800"/>
              <a:buChar char=" "/>
              <a:defRPr/>
            </a:lvl5pPr>
            <a:lvl6pPr marL="2743200" lvl="5" indent="-342900" algn="l">
              <a:lnSpc>
                <a:spcPct val="85000"/>
              </a:lnSpc>
              <a:spcBef>
                <a:spcPts val="600"/>
              </a:spcBef>
              <a:spcAft>
                <a:spcPts val="0"/>
              </a:spcAft>
              <a:buClr>
                <a:srgbClr val="FEFEFE"/>
              </a:buClr>
              <a:buSzPts val="1800"/>
              <a:buChar char=" "/>
              <a:defRPr/>
            </a:lvl6pPr>
            <a:lvl7pPr marL="3200400" lvl="6" indent="-342900" algn="l">
              <a:lnSpc>
                <a:spcPct val="85000"/>
              </a:lnSpc>
              <a:spcBef>
                <a:spcPts val="600"/>
              </a:spcBef>
              <a:spcAft>
                <a:spcPts val="0"/>
              </a:spcAft>
              <a:buClr>
                <a:srgbClr val="FEFEFE"/>
              </a:buClr>
              <a:buSzPts val="1800"/>
              <a:buChar char=" "/>
              <a:defRPr/>
            </a:lvl7pPr>
            <a:lvl8pPr marL="3657600" lvl="7" indent="-342900" algn="l">
              <a:lnSpc>
                <a:spcPct val="85000"/>
              </a:lnSpc>
              <a:spcBef>
                <a:spcPts val="600"/>
              </a:spcBef>
              <a:spcAft>
                <a:spcPts val="0"/>
              </a:spcAft>
              <a:buClr>
                <a:srgbClr val="FEFEFE"/>
              </a:buClr>
              <a:buSzPts val="1800"/>
              <a:buChar char=" "/>
              <a:defRPr/>
            </a:lvl8pPr>
            <a:lvl9pPr marL="4114800" lvl="8" indent="-342900" algn="l">
              <a:lnSpc>
                <a:spcPct val="85000"/>
              </a:lnSpc>
              <a:spcBef>
                <a:spcPts val="600"/>
              </a:spcBef>
              <a:spcAft>
                <a:spcPts val="0"/>
              </a:spcAft>
              <a:buClr>
                <a:srgbClr val="FEFEFE"/>
              </a:buClr>
              <a:buSzPts val="1800"/>
              <a:buChar char=" "/>
              <a:defRPr/>
            </a:lvl9pPr>
          </a:lstStyle>
          <a:p>
            <a:endParaRPr/>
          </a:p>
        </p:txBody>
      </p:sp>
      <p:sp>
        <p:nvSpPr>
          <p:cNvPr id="161" name="Google Shape;161;p40"/>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40"/>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3" name="Google Shape;163;p40"/>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64"/>
        <p:cNvGrpSpPr/>
        <p:nvPr/>
      </p:nvGrpSpPr>
      <p:grpSpPr>
        <a:xfrm>
          <a:off x="0" y="0"/>
          <a:ext cx="0" cy="0"/>
          <a:chOff x="0" y="0"/>
          <a:chExt cx="0" cy="0"/>
        </a:xfrm>
      </p:grpSpPr>
      <p:sp>
        <p:nvSpPr>
          <p:cNvPr id="165" name="Google Shape;165;p41"/>
          <p:cNvSpPr txBox="1">
            <a:spLocks noGrp="1"/>
          </p:cNvSpPr>
          <p:nvPr>
            <p:ph type="title"/>
          </p:nvPr>
        </p:nvSpPr>
        <p:spPr>
          <a:xfrm rot="5400000">
            <a:off x="7658100" y="1781175"/>
            <a:ext cx="4800600" cy="2628900"/>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6" name="Google Shape;166;p41"/>
          <p:cNvSpPr txBox="1">
            <a:spLocks noGrp="1"/>
          </p:cNvSpPr>
          <p:nvPr>
            <p:ph type="body" idx="1"/>
          </p:nvPr>
        </p:nvSpPr>
        <p:spPr>
          <a:xfrm rot="5400000">
            <a:off x="1938338" y="-452437"/>
            <a:ext cx="5400675"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85000"/>
              </a:lnSpc>
              <a:spcBef>
                <a:spcPts val="1300"/>
              </a:spcBef>
              <a:spcAft>
                <a:spcPts val="0"/>
              </a:spcAft>
              <a:buClr>
                <a:srgbClr val="FEFEFE"/>
              </a:buClr>
              <a:buSzPts val="1800"/>
              <a:buChar char=" "/>
              <a:defRPr/>
            </a:lvl1pPr>
            <a:lvl2pPr marL="914400" lvl="1" indent="-342900" algn="l">
              <a:lnSpc>
                <a:spcPct val="85000"/>
              </a:lnSpc>
              <a:spcBef>
                <a:spcPts val="600"/>
              </a:spcBef>
              <a:spcAft>
                <a:spcPts val="0"/>
              </a:spcAft>
              <a:buClr>
                <a:srgbClr val="FEFEFE"/>
              </a:buClr>
              <a:buSzPts val="1800"/>
              <a:buChar char=" "/>
              <a:defRPr/>
            </a:lvl2pPr>
            <a:lvl3pPr marL="1371600" lvl="2" indent="-342900" algn="l">
              <a:lnSpc>
                <a:spcPct val="85000"/>
              </a:lnSpc>
              <a:spcBef>
                <a:spcPts val="600"/>
              </a:spcBef>
              <a:spcAft>
                <a:spcPts val="0"/>
              </a:spcAft>
              <a:buClr>
                <a:srgbClr val="FEFEFE"/>
              </a:buClr>
              <a:buSzPts val="1800"/>
              <a:buChar char=" "/>
              <a:defRPr/>
            </a:lvl3pPr>
            <a:lvl4pPr marL="1828800" lvl="3" indent="-342900" algn="l">
              <a:lnSpc>
                <a:spcPct val="85000"/>
              </a:lnSpc>
              <a:spcBef>
                <a:spcPts val="600"/>
              </a:spcBef>
              <a:spcAft>
                <a:spcPts val="0"/>
              </a:spcAft>
              <a:buClr>
                <a:srgbClr val="FEFEFE"/>
              </a:buClr>
              <a:buSzPts val="1800"/>
              <a:buChar char=" "/>
              <a:defRPr/>
            </a:lvl4pPr>
            <a:lvl5pPr marL="2286000" lvl="4" indent="-342900" algn="l">
              <a:lnSpc>
                <a:spcPct val="85000"/>
              </a:lnSpc>
              <a:spcBef>
                <a:spcPts val="600"/>
              </a:spcBef>
              <a:spcAft>
                <a:spcPts val="0"/>
              </a:spcAft>
              <a:buClr>
                <a:srgbClr val="FEFEFE"/>
              </a:buClr>
              <a:buSzPts val="1800"/>
              <a:buChar char=" "/>
              <a:defRPr/>
            </a:lvl5pPr>
            <a:lvl6pPr marL="2743200" lvl="5" indent="-342900" algn="l">
              <a:lnSpc>
                <a:spcPct val="85000"/>
              </a:lnSpc>
              <a:spcBef>
                <a:spcPts val="600"/>
              </a:spcBef>
              <a:spcAft>
                <a:spcPts val="0"/>
              </a:spcAft>
              <a:buClr>
                <a:srgbClr val="FEFEFE"/>
              </a:buClr>
              <a:buSzPts val="1800"/>
              <a:buChar char=" "/>
              <a:defRPr/>
            </a:lvl6pPr>
            <a:lvl7pPr marL="3200400" lvl="6" indent="-342900" algn="l">
              <a:lnSpc>
                <a:spcPct val="85000"/>
              </a:lnSpc>
              <a:spcBef>
                <a:spcPts val="600"/>
              </a:spcBef>
              <a:spcAft>
                <a:spcPts val="0"/>
              </a:spcAft>
              <a:buClr>
                <a:srgbClr val="FEFEFE"/>
              </a:buClr>
              <a:buSzPts val="1800"/>
              <a:buChar char=" "/>
              <a:defRPr/>
            </a:lvl7pPr>
            <a:lvl8pPr marL="3657600" lvl="7" indent="-342900" algn="l">
              <a:lnSpc>
                <a:spcPct val="85000"/>
              </a:lnSpc>
              <a:spcBef>
                <a:spcPts val="600"/>
              </a:spcBef>
              <a:spcAft>
                <a:spcPts val="0"/>
              </a:spcAft>
              <a:buClr>
                <a:srgbClr val="FEFEFE"/>
              </a:buClr>
              <a:buSzPts val="1800"/>
              <a:buChar char=" "/>
              <a:defRPr/>
            </a:lvl8pPr>
            <a:lvl9pPr marL="4114800" lvl="8" indent="-342900" algn="l">
              <a:lnSpc>
                <a:spcPct val="85000"/>
              </a:lnSpc>
              <a:spcBef>
                <a:spcPts val="600"/>
              </a:spcBef>
              <a:spcAft>
                <a:spcPts val="0"/>
              </a:spcAft>
              <a:buClr>
                <a:srgbClr val="FEFEFE"/>
              </a:buClr>
              <a:buSzPts val="1800"/>
              <a:buChar char=" "/>
              <a:defRPr/>
            </a:lvl9pPr>
          </a:lstStyle>
          <a:p>
            <a:endParaRPr/>
          </a:p>
        </p:txBody>
      </p:sp>
      <p:sp>
        <p:nvSpPr>
          <p:cNvPr id="167" name="Google Shape;167;p41"/>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8" name="Google Shape;168;p41"/>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9" name="Google Shape;169;p41"/>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with Picture">
  <p:cSld name="Title Slide with Picture">
    <p:spTree>
      <p:nvGrpSpPr>
        <p:cNvPr id="1" name="Shape 170"/>
        <p:cNvGrpSpPr/>
        <p:nvPr/>
      </p:nvGrpSpPr>
      <p:grpSpPr>
        <a:xfrm>
          <a:off x="0" y="0"/>
          <a:ext cx="0" cy="0"/>
          <a:chOff x="0" y="0"/>
          <a:chExt cx="0" cy="0"/>
        </a:xfrm>
      </p:grpSpPr>
      <p:sp>
        <p:nvSpPr>
          <p:cNvPr id="171" name="Google Shape;171;p42"/>
          <p:cNvSpPr txBox="1">
            <a:spLocks noGrp="1"/>
          </p:cNvSpPr>
          <p:nvPr>
            <p:ph type="ctrTitle"/>
          </p:nvPr>
        </p:nvSpPr>
        <p:spPr>
          <a:xfrm>
            <a:off x="1295401" y="1873584"/>
            <a:ext cx="5120640" cy="256032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chemeClr val="dk1"/>
              </a:buClr>
              <a:buSzPts val="4000"/>
              <a:buFont typeface="Twentieth Century"/>
              <a:buNone/>
              <a:defRPr sz="4000" b="1">
                <a:solidFill>
                  <a:schemeClr val="dk1"/>
                </a:solidFill>
                <a:latin typeface="Twentieth Century"/>
                <a:ea typeface="Twentieth Century"/>
                <a:cs typeface="Twentieth Century"/>
                <a:sym typeface="Twentieth Centur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2" name="Google Shape;172;p42"/>
          <p:cNvSpPr txBox="1">
            <a:spLocks noGrp="1"/>
          </p:cNvSpPr>
          <p:nvPr>
            <p:ph type="subTitle" idx="1"/>
          </p:nvPr>
        </p:nvSpPr>
        <p:spPr>
          <a:xfrm>
            <a:off x="1295401" y="4572000"/>
            <a:ext cx="5120640" cy="1600200"/>
          </a:xfrm>
          <a:prstGeom prst="rect">
            <a:avLst/>
          </a:prstGeom>
          <a:noFill/>
          <a:ln>
            <a:noFill/>
          </a:ln>
        </p:spPr>
        <p:txBody>
          <a:bodyPr spcFirstLastPara="1" wrap="square" lIns="91425" tIns="45700" rIns="91425" bIns="45700" anchor="t" anchorCtr="0">
            <a:normAutofit/>
          </a:bodyPr>
          <a:lstStyle>
            <a:lvl1pPr lvl="0" algn="l">
              <a:lnSpc>
                <a:spcPct val="85000"/>
              </a:lnSpc>
              <a:spcBef>
                <a:spcPts val="1300"/>
              </a:spcBef>
              <a:spcAft>
                <a:spcPts val="0"/>
              </a:spcAft>
              <a:buClr>
                <a:srgbClr val="FEFEFE"/>
              </a:buClr>
              <a:buSzPts val="2400"/>
              <a:buNone/>
              <a:defRPr sz="2400">
                <a:latin typeface="Twentieth Century"/>
                <a:ea typeface="Twentieth Century"/>
                <a:cs typeface="Twentieth Century"/>
                <a:sym typeface="Twentieth Century"/>
              </a:defRPr>
            </a:lvl1pPr>
            <a:lvl2pPr lvl="1" algn="ctr">
              <a:lnSpc>
                <a:spcPct val="85000"/>
              </a:lnSpc>
              <a:spcBef>
                <a:spcPts val="600"/>
              </a:spcBef>
              <a:spcAft>
                <a:spcPts val="0"/>
              </a:spcAft>
              <a:buClr>
                <a:srgbClr val="FEFEFE"/>
              </a:buClr>
              <a:buSzPts val="2000"/>
              <a:buNone/>
              <a:defRPr sz="2000"/>
            </a:lvl2pPr>
            <a:lvl3pPr lvl="2" algn="ctr">
              <a:lnSpc>
                <a:spcPct val="85000"/>
              </a:lnSpc>
              <a:spcBef>
                <a:spcPts val="600"/>
              </a:spcBef>
              <a:spcAft>
                <a:spcPts val="0"/>
              </a:spcAft>
              <a:buClr>
                <a:srgbClr val="FEFEFE"/>
              </a:buClr>
              <a:buSzPts val="1800"/>
              <a:buNone/>
              <a:defRPr sz="1800"/>
            </a:lvl3pPr>
            <a:lvl4pPr lvl="3" algn="ctr">
              <a:lnSpc>
                <a:spcPct val="85000"/>
              </a:lnSpc>
              <a:spcBef>
                <a:spcPts val="600"/>
              </a:spcBef>
              <a:spcAft>
                <a:spcPts val="0"/>
              </a:spcAft>
              <a:buClr>
                <a:srgbClr val="FEFEFE"/>
              </a:buClr>
              <a:buSzPts val="1600"/>
              <a:buNone/>
              <a:defRPr sz="1600"/>
            </a:lvl4pPr>
            <a:lvl5pPr lvl="4" algn="ctr">
              <a:lnSpc>
                <a:spcPct val="85000"/>
              </a:lnSpc>
              <a:spcBef>
                <a:spcPts val="600"/>
              </a:spcBef>
              <a:spcAft>
                <a:spcPts val="0"/>
              </a:spcAft>
              <a:buClr>
                <a:srgbClr val="FEFEFE"/>
              </a:buClr>
              <a:buSzPts val="1600"/>
              <a:buNone/>
              <a:defRPr sz="1600"/>
            </a:lvl5pPr>
            <a:lvl6pPr lvl="5" algn="ctr">
              <a:lnSpc>
                <a:spcPct val="85000"/>
              </a:lnSpc>
              <a:spcBef>
                <a:spcPts val="600"/>
              </a:spcBef>
              <a:spcAft>
                <a:spcPts val="0"/>
              </a:spcAft>
              <a:buClr>
                <a:srgbClr val="FEFEFE"/>
              </a:buClr>
              <a:buSzPts val="1600"/>
              <a:buNone/>
              <a:defRPr sz="1600"/>
            </a:lvl6pPr>
            <a:lvl7pPr lvl="6" algn="ctr">
              <a:lnSpc>
                <a:spcPct val="85000"/>
              </a:lnSpc>
              <a:spcBef>
                <a:spcPts val="600"/>
              </a:spcBef>
              <a:spcAft>
                <a:spcPts val="0"/>
              </a:spcAft>
              <a:buClr>
                <a:srgbClr val="FEFEFE"/>
              </a:buClr>
              <a:buSzPts val="1600"/>
              <a:buNone/>
              <a:defRPr sz="1600"/>
            </a:lvl7pPr>
            <a:lvl8pPr lvl="7" algn="ctr">
              <a:lnSpc>
                <a:spcPct val="85000"/>
              </a:lnSpc>
              <a:spcBef>
                <a:spcPts val="600"/>
              </a:spcBef>
              <a:spcAft>
                <a:spcPts val="0"/>
              </a:spcAft>
              <a:buClr>
                <a:srgbClr val="FEFEFE"/>
              </a:buClr>
              <a:buSzPts val="1600"/>
              <a:buNone/>
              <a:defRPr sz="1600"/>
            </a:lvl8pPr>
            <a:lvl9pPr lvl="8" algn="ctr">
              <a:lnSpc>
                <a:spcPct val="85000"/>
              </a:lnSpc>
              <a:spcBef>
                <a:spcPts val="600"/>
              </a:spcBef>
              <a:spcAft>
                <a:spcPts val="0"/>
              </a:spcAft>
              <a:buClr>
                <a:srgbClr val="FEFEFE"/>
              </a:buClr>
              <a:buSzPts val="1600"/>
              <a:buNone/>
              <a:defRPr sz="1600"/>
            </a:lvl9pPr>
          </a:lstStyle>
          <a:p>
            <a:endParaRPr/>
          </a:p>
        </p:txBody>
      </p:sp>
      <p:sp>
        <p:nvSpPr>
          <p:cNvPr id="173" name="Google Shape;173;p42"/>
          <p:cNvSpPr>
            <a:spLocks noGrp="1"/>
          </p:cNvSpPr>
          <p:nvPr>
            <p:ph type="pic" idx="2"/>
          </p:nvPr>
        </p:nvSpPr>
        <p:spPr>
          <a:xfrm>
            <a:off x="6743703" y="0"/>
            <a:ext cx="5448297" cy="68580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5"/>
        <p:cNvGrpSpPr/>
        <p:nvPr/>
      </p:nvGrpSpPr>
      <p:grpSpPr>
        <a:xfrm>
          <a:off x="0" y="0"/>
          <a:ext cx="0" cy="0"/>
          <a:chOff x="0" y="0"/>
          <a:chExt cx="0" cy="0"/>
        </a:xfrm>
      </p:grpSpPr>
      <p:sp>
        <p:nvSpPr>
          <p:cNvPr id="26" name="Google Shape;26;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2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2"/>
        <p:cNvGrpSpPr/>
        <p:nvPr/>
      </p:nvGrpSpPr>
      <p:grpSpPr>
        <a:xfrm>
          <a:off x="0" y="0"/>
          <a:ext cx="0" cy="0"/>
          <a:chOff x="0" y="0"/>
          <a:chExt cx="0" cy="0"/>
        </a:xfrm>
      </p:grpSpPr>
      <p:sp>
        <p:nvSpPr>
          <p:cNvPr id="33" name="Google Shape;33;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
        <p:cNvGrpSpPr/>
        <p:nvPr/>
      </p:nvGrpSpPr>
      <p:grpSpPr>
        <a:xfrm>
          <a:off x="0" y="0"/>
          <a:ext cx="0" cy="0"/>
          <a:chOff x="0" y="0"/>
          <a:chExt cx="0" cy="0"/>
        </a:xfrm>
      </p:grpSpPr>
      <p:sp>
        <p:nvSpPr>
          <p:cNvPr id="39" name="Google Shape;39;p2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1" name="Google Shape;4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2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2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9"/>
          <p:cNvSpPr>
            <a:spLocks noGrp="1"/>
          </p:cNvSpPr>
          <p:nvPr>
            <p:ph type="pic" idx="2"/>
          </p:nvPr>
        </p:nvSpPr>
        <p:spPr>
          <a:xfrm>
            <a:off x="5183188" y="987425"/>
            <a:ext cx="6172200" cy="4873625"/>
          </a:xfrm>
          <a:prstGeom prst="rect">
            <a:avLst/>
          </a:prstGeom>
          <a:noFill/>
          <a:ln>
            <a:noFill/>
          </a:ln>
        </p:spPr>
      </p:sp>
      <p:sp>
        <p:nvSpPr>
          <p:cNvPr id="68" name="Google Shape;68;p2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23"/>
          <p:cNvSpPr txBox="1">
            <a:spLocks noGrp="1"/>
          </p:cNvSpPr>
          <p:nvPr>
            <p:ph type="title"/>
          </p:nvPr>
        </p:nvSpPr>
        <p:spPr>
          <a:xfrm>
            <a:off x="657224" y="499533"/>
            <a:ext cx="10772775" cy="1658198"/>
          </a:xfrm>
          <a:prstGeom prst="rect">
            <a:avLst/>
          </a:prstGeom>
          <a:noFill/>
          <a:ln>
            <a:noFill/>
          </a:ln>
        </p:spPr>
        <p:txBody>
          <a:bodyPr spcFirstLastPara="1" wrap="square" lIns="91425" tIns="45700" rIns="91425" bIns="45700" anchor="ctr" anchorCtr="0">
            <a:normAutofit/>
          </a:bodyPr>
          <a:lstStyle>
            <a:lvl1pPr marR="0" lvl="0" algn="l" rtl="0">
              <a:lnSpc>
                <a:spcPct val="85000"/>
              </a:lnSpc>
              <a:spcBef>
                <a:spcPts val="0"/>
              </a:spcBef>
              <a:spcAft>
                <a:spcPts val="0"/>
              </a:spcAft>
              <a:buClr>
                <a:schemeClr val="accent1"/>
              </a:buClr>
              <a:buSzPts val="5400"/>
              <a:buFont typeface="Arial"/>
              <a:buNone/>
              <a:defRPr sz="5400" b="0" i="0" u="none" strike="noStrike" cap="non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23"/>
          <p:cNvSpPr txBox="1">
            <a:spLocks noGrp="1"/>
          </p:cNvSpPr>
          <p:nvPr>
            <p:ph type="body" idx="1"/>
          </p:nvPr>
        </p:nvSpPr>
        <p:spPr>
          <a:xfrm>
            <a:off x="676656" y="2011680"/>
            <a:ext cx="10753725" cy="376618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85000"/>
              </a:lnSpc>
              <a:spcBef>
                <a:spcPts val="1300"/>
              </a:spcBef>
              <a:spcAft>
                <a:spcPts val="0"/>
              </a:spcAft>
              <a:buClr>
                <a:srgbClr val="FEFEFE"/>
              </a:buClr>
              <a:buSzPts val="2400"/>
              <a:buFont typeface="Arial"/>
              <a:buChar char=" "/>
              <a:defRPr sz="2400" b="0" i="0" u="none" strike="noStrike" cap="none">
                <a:solidFill>
                  <a:srgbClr val="FEFEFE"/>
                </a:solidFill>
                <a:latin typeface="Arial"/>
                <a:ea typeface="Arial"/>
                <a:cs typeface="Arial"/>
                <a:sym typeface="Arial"/>
              </a:defRPr>
            </a:lvl1pPr>
            <a:lvl2pPr marL="914400" marR="0" lvl="1" indent="-381000" algn="l" rtl="0">
              <a:lnSpc>
                <a:spcPct val="85000"/>
              </a:lnSpc>
              <a:spcBef>
                <a:spcPts val="600"/>
              </a:spcBef>
              <a:spcAft>
                <a:spcPts val="0"/>
              </a:spcAft>
              <a:buClr>
                <a:srgbClr val="FEFEFE"/>
              </a:buClr>
              <a:buSzPts val="2400"/>
              <a:buFont typeface="Arial"/>
              <a:buChar char=" "/>
              <a:defRPr sz="2400" b="0" i="0" u="none" strike="noStrike" cap="none">
                <a:solidFill>
                  <a:srgbClr val="FEFEFE"/>
                </a:solidFill>
                <a:latin typeface="Arial"/>
                <a:ea typeface="Arial"/>
                <a:cs typeface="Arial"/>
                <a:sym typeface="Arial"/>
              </a:defRPr>
            </a:lvl2pPr>
            <a:lvl3pPr marL="1371600" marR="0" lvl="2" indent="-355600" algn="l" rtl="0">
              <a:lnSpc>
                <a:spcPct val="85000"/>
              </a:lnSpc>
              <a:spcBef>
                <a:spcPts val="600"/>
              </a:spcBef>
              <a:spcAft>
                <a:spcPts val="0"/>
              </a:spcAft>
              <a:buClr>
                <a:srgbClr val="FEFEFE"/>
              </a:buClr>
              <a:buSzPts val="2000"/>
              <a:buFont typeface="Arial"/>
              <a:buChar char=" "/>
              <a:defRPr sz="2000" b="0" i="1" u="none" strike="noStrike" cap="none">
                <a:solidFill>
                  <a:srgbClr val="FEFEFE"/>
                </a:solidFill>
                <a:latin typeface="Arial"/>
                <a:ea typeface="Arial"/>
                <a:cs typeface="Arial"/>
                <a:sym typeface="Arial"/>
              </a:defRPr>
            </a:lvl3pPr>
            <a:lvl4pPr marL="1828800" marR="0" lvl="3" indent="-342900" algn="l" rtl="0">
              <a:lnSpc>
                <a:spcPct val="85000"/>
              </a:lnSpc>
              <a:spcBef>
                <a:spcPts val="600"/>
              </a:spcBef>
              <a:spcAft>
                <a:spcPts val="0"/>
              </a:spcAft>
              <a:buClr>
                <a:srgbClr val="FEFEFE"/>
              </a:buClr>
              <a:buSzPts val="1800"/>
              <a:buFont typeface="Arial"/>
              <a:buChar char=" "/>
              <a:defRPr sz="1800" b="0" i="0" u="none" strike="noStrike" cap="none">
                <a:solidFill>
                  <a:srgbClr val="FEFEFE"/>
                </a:solidFill>
                <a:latin typeface="Arial"/>
                <a:ea typeface="Arial"/>
                <a:cs typeface="Arial"/>
                <a:sym typeface="Arial"/>
              </a:defRPr>
            </a:lvl4pPr>
            <a:lvl5pPr marL="2286000" marR="0" lvl="4" indent="-342900" algn="l" rtl="0">
              <a:lnSpc>
                <a:spcPct val="85000"/>
              </a:lnSpc>
              <a:spcBef>
                <a:spcPts val="600"/>
              </a:spcBef>
              <a:spcAft>
                <a:spcPts val="0"/>
              </a:spcAft>
              <a:buClr>
                <a:srgbClr val="FEFEFE"/>
              </a:buClr>
              <a:buSzPts val="1800"/>
              <a:buFont typeface="Arial"/>
              <a:buChar char=" "/>
              <a:defRPr sz="1800" b="0" i="0" u="none" strike="noStrike" cap="none">
                <a:solidFill>
                  <a:srgbClr val="FEFEFE"/>
                </a:solidFill>
                <a:latin typeface="Arial"/>
                <a:ea typeface="Arial"/>
                <a:cs typeface="Arial"/>
                <a:sym typeface="Arial"/>
              </a:defRPr>
            </a:lvl5pPr>
            <a:lvl6pPr marL="2743200" marR="0" lvl="5" indent="-342900" algn="l" rtl="0">
              <a:lnSpc>
                <a:spcPct val="85000"/>
              </a:lnSpc>
              <a:spcBef>
                <a:spcPts val="600"/>
              </a:spcBef>
              <a:spcAft>
                <a:spcPts val="0"/>
              </a:spcAft>
              <a:buClr>
                <a:srgbClr val="FEFEFE"/>
              </a:buClr>
              <a:buSzPts val="1800"/>
              <a:buFont typeface="Arial"/>
              <a:buChar char=" "/>
              <a:defRPr sz="1800" b="0" i="0" u="none" strike="noStrike" cap="none">
                <a:solidFill>
                  <a:srgbClr val="FEFEFE"/>
                </a:solidFill>
                <a:latin typeface="Arial"/>
                <a:ea typeface="Arial"/>
                <a:cs typeface="Arial"/>
                <a:sym typeface="Arial"/>
              </a:defRPr>
            </a:lvl6pPr>
            <a:lvl7pPr marL="3200400" marR="0" lvl="6" indent="-342900" algn="l" rtl="0">
              <a:lnSpc>
                <a:spcPct val="85000"/>
              </a:lnSpc>
              <a:spcBef>
                <a:spcPts val="600"/>
              </a:spcBef>
              <a:spcAft>
                <a:spcPts val="0"/>
              </a:spcAft>
              <a:buClr>
                <a:srgbClr val="FEFEFE"/>
              </a:buClr>
              <a:buSzPts val="1800"/>
              <a:buFont typeface="Arial"/>
              <a:buChar char=" "/>
              <a:defRPr sz="1800" b="0" i="0" u="none" strike="noStrike" cap="none">
                <a:solidFill>
                  <a:srgbClr val="FEFEFE"/>
                </a:solidFill>
                <a:latin typeface="Arial"/>
                <a:ea typeface="Arial"/>
                <a:cs typeface="Arial"/>
                <a:sym typeface="Arial"/>
              </a:defRPr>
            </a:lvl7pPr>
            <a:lvl8pPr marL="3657600" marR="0" lvl="7" indent="-342900" algn="l" rtl="0">
              <a:lnSpc>
                <a:spcPct val="85000"/>
              </a:lnSpc>
              <a:spcBef>
                <a:spcPts val="600"/>
              </a:spcBef>
              <a:spcAft>
                <a:spcPts val="0"/>
              </a:spcAft>
              <a:buClr>
                <a:srgbClr val="FEFEFE"/>
              </a:buClr>
              <a:buSzPts val="1800"/>
              <a:buFont typeface="Arial"/>
              <a:buChar char=" "/>
              <a:defRPr sz="1800" b="0" i="0" u="none" strike="noStrike" cap="none">
                <a:solidFill>
                  <a:srgbClr val="FEFEFE"/>
                </a:solidFill>
                <a:latin typeface="Arial"/>
                <a:ea typeface="Arial"/>
                <a:cs typeface="Arial"/>
                <a:sym typeface="Arial"/>
              </a:defRPr>
            </a:lvl8pPr>
            <a:lvl9pPr marL="4114800" marR="0" lvl="8" indent="-342900" algn="l" rtl="0">
              <a:lnSpc>
                <a:spcPct val="85000"/>
              </a:lnSpc>
              <a:spcBef>
                <a:spcPts val="600"/>
              </a:spcBef>
              <a:spcAft>
                <a:spcPts val="0"/>
              </a:spcAft>
              <a:buClr>
                <a:srgbClr val="FEFEFE"/>
              </a:buClr>
              <a:buSzPts val="1800"/>
              <a:buFont typeface="Arial"/>
              <a:buChar char=" "/>
              <a:defRPr sz="1800" b="0" i="0" u="none" strike="noStrike" cap="none">
                <a:solidFill>
                  <a:srgbClr val="FEFEFE"/>
                </a:solidFill>
                <a:latin typeface="Arial"/>
                <a:ea typeface="Arial"/>
                <a:cs typeface="Arial"/>
                <a:sym typeface="Arial"/>
              </a:defRPr>
            </a:lvl9pPr>
          </a:lstStyle>
          <a:p>
            <a:endParaRPr/>
          </a:p>
        </p:txBody>
      </p:sp>
      <p:sp>
        <p:nvSpPr>
          <p:cNvPr id="87" name="Google Shape;87;p23"/>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5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 name="Google Shape;88;p23"/>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50"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9" name="Google Shape;89;p23"/>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0300" b="0">
                <a:solidFill>
                  <a:schemeClr val="accent1"/>
                </a:solidFill>
                <a:latin typeface="Arial"/>
                <a:ea typeface="Arial"/>
                <a:cs typeface="Arial"/>
                <a:sym typeface="Arial"/>
              </a:defRPr>
            </a:lvl1pPr>
            <a:lvl2pPr marL="0" marR="0" lvl="1" indent="0" algn="r" rtl="0">
              <a:spcBef>
                <a:spcPts val="0"/>
              </a:spcBef>
              <a:buNone/>
              <a:defRPr sz="10300" b="0">
                <a:solidFill>
                  <a:schemeClr val="accent1"/>
                </a:solidFill>
                <a:latin typeface="Arial"/>
                <a:ea typeface="Arial"/>
                <a:cs typeface="Arial"/>
                <a:sym typeface="Arial"/>
              </a:defRPr>
            </a:lvl2pPr>
            <a:lvl3pPr marL="0" marR="0" lvl="2" indent="0" algn="r" rtl="0">
              <a:spcBef>
                <a:spcPts val="0"/>
              </a:spcBef>
              <a:buNone/>
              <a:defRPr sz="10300" b="0">
                <a:solidFill>
                  <a:schemeClr val="accent1"/>
                </a:solidFill>
                <a:latin typeface="Arial"/>
                <a:ea typeface="Arial"/>
                <a:cs typeface="Arial"/>
                <a:sym typeface="Arial"/>
              </a:defRPr>
            </a:lvl3pPr>
            <a:lvl4pPr marL="0" marR="0" lvl="3" indent="0" algn="r" rtl="0">
              <a:spcBef>
                <a:spcPts val="0"/>
              </a:spcBef>
              <a:buNone/>
              <a:defRPr sz="10300" b="0">
                <a:solidFill>
                  <a:schemeClr val="accent1"/>
                </a:solidFill>
                <a:latin typeface="Arial"/>
                <a:ea typeface="Arial"/>
                <a:cs typeface="Arial"/>
                <a:sym typeface="Arial"/>
              </a:defRPr>
            </a:lvl4pPr>
            <a:lvl5pPr marL="0" marR="0" lvl="4" indent="0" algn="r" rtl="0">
              <a:spcBef>
                <a:spcPts val="0"/>
              </a:spcBef>
              <a:buNone/>
              <a:defRPr sz="10300" b="0">
                <a:solidFill>
                  <a:schemeClr val="accent1"/>
                </a:solidFill>
                <a:latin typeface="Arial"/>
                <a:ea typeface="Arial"/>
                <a:cs typeface="Arial"/>
                <a:sym typeface="Arial"/>
              </a:defRPr>
            </a:lvl5pPr>
            <a:lvl6pPr marL="0" marR="0" lvl="5" indent="0" algn="r" rtl="0">
              <a:spcBef>
                <a:spcPts val="0"/>
              </a:spcBef>
              <a:buNone/>
              <a:defRPr sz="10300" b="0">
                <a:solidFill>
                  <a:schemeClr val="accent1"/>
                </a:solidFill>
                <a:latin typeface="Arial"/>
                <a:ea typeface="Arial"/>
                <a:cs typeface="Arial"/>
                <a:sym typeface="Arial"/>
              </a:defRPr>
            </a:lvl6pPr>
            <a:lvl7pPr marL="0" marR="0" lvl="6" indent="0" algn="r" rtl="0">
              <a:spcBef>
                <a:spcPts val="0"/>
              </a:spcBef>
              <a:buNone/>
              <a:defRPr sz="10300" b="0">
                <a:solidFill>
                  <a:schemeClr val="accent1"/>
                </a:solidFill>
                <a:latin typeface="Arial"/>
                <a:ea typeface="Arial"/>
                <a:cs typeface="Arial"/>
                <a:sym typeface="Arial"/>
              </a:defRPr>
            </a:lvl7pPr>
            <a:lvl8pPr marL="0" marR="0" lvl="7" indent="0" algn="r" rtl="0">
              <a:spcBef>
                <a:spcPts val="0"/>
              </a:spcBef>
              <a:buNone/>
              <a:defRPr sz="10300" b="0">
                <a:solidFill>
                  <a:schemeClr val="accent1"/>
                </a:solidFill>
                <a:latin typeface="Arial"/>
                <a:ea typeface="Arial"/>
                <a:cs typeface="Arial"/>
                <a:sym typeface="Arial"/>
              </a:defRPr>
            </a:lvl8pPr>
            <a:lvl9pPr marL="0" marR="0" lvl="8" indent="0" algn="r" rtl="0">
              <a:spcBef>
                <a:spcPts val="0"/>
              </a:spcBef>
              <a:buNone/>
              <a:defRPr sz="10300" b="0">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90" name="Google Shape;90;p23"/>
          <p:cNvSpPr/>
          <p:nvPr/>
        </p:nvSpPr>
        <p:spPr>
          <a:xfrm>
            <a:off x="0" y="0"/>
            <a:ext cx="12192000" cy="13716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mbria"/>
              <a:ea typeface="Cambria"/>
              <a:cs typeface="Cambria"/>
              <a:sym typeface="Cambria"/>
            </a:endParaRPr>
          </a:p>
        </p:txBody>
      </p:sp>
      <p:sp>
        <p:nvSpPr>
          <p:cNvPr id="91" name="Google Shape;91;p23"/>
          <p:cNvSpPr/>
          <p:nvPr/>
        </p:nvSpPr>
        <p:spPr>
          <a:xfrm>
            <a:off x="0" y="1371600"/>
            <a:ext cx="12192000" cy="8218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2" name="Google Shape;92;p23"/>
          <p:cNvSpPr/>
          <p:nvPr/>
        </p:nvSpPr>
        <p:spPr>
          <a:xfrm>
            <a:off x="0" y="1443006"/>
            <a:ext cx="12192000" cy="8218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hyperlink" Target="https://wsac.wa.gov/student-residency"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jpe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13.xml"/><Relationship Id="rId16" Type="http://schemas.openxmlformats.org/officeDocument/2006/relationships/image" Target="../media/image25.jpeg"/><Relationship Id="rId1" Type="http://schemas.openxmlformats.org/officeDocument/2006/relationships/slideLayout" Target="../slideLayouts/slideLayout4.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jpe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8" Type="http://schemas.openxmlformats.org/officeDocument/2006/relationships/hyperlink" Target="https://bit.ly/cbvideospanish" TargetMode="External"/><Relationship Id="rId3" Type="http://schemas.openxmlformats.org/officeDocument/2006/relationships/hyperlink" Target="https://www.youtube.com/watch?v=swBinkIhoZA&amp;list=PLJwFzPB3tLoIEtHgZMlFsmpW5Sv1Mr3sR" TargetMode="External"/><Relationship Id="rId7" Type="http://schemas.openxmlformats.org/officeDocument/2006/relationships/hyperlink" Target="https://bit.ly/cbvideoenglish"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hyperlink" Target="mailto:collegebound@wsac.wa.gov"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endParaRPr dirty="0"/>
          </a:p>
        </p:txBody>
      </p:sp>
      <p:sp>
        <p:nvSpPr>
          <p:cNvPr id="179" name="Google Shape;179;p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sp>
        <p:nvSpPr>
          <p:cNvPr id="180" name="Google Shape;180;p1"/>
          <p:cNvSpPr/>
          <p:nvPr/>
        </p:nvSpPr>
        <p:spPr>
          <a:xfrm>
            <a:off x="-136071" y="0"/>
            <a:ext cx="12328071" cy="4904509"/>
          </a:xfrm>
          <a:prstGeom prst="rect">
            <a:avLst/>
          </a:prstGeom>
          <a:solidFill>
            <a:srgbClr val="3650A2"/>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8C6F4"/>
              </a:solidFill>
              <a:latin typeface="Calibri"/>
              <a:ea typeface="Calibri"/>
              <a:cs typeface="Calibri"/>
              <a:sym typeface="Calibri"/>
            </a:endParaRPr>
          </a:p>
        </p:txBody>
      </p:sp>
      <p:sp>
        <p:nvSpPr>
          <p:cNvPr id="181" name="Google Shape;181;p1"/>
          <p:cNvSpPr/>
          <p:nvPr/>
        </p:nvSpPr>
        <p:spPr>
          <a:xfrm>
            <a:off x="-189780" y="4904509"/>
            <a:ext cx="12381780" cy="1953491"/>
          </a:xfrm>
          <a:prstGeom prst="rect">
            <a:avLst/>
          </a:prstGeom>
          <a:solidFill>
            <a:srgbClr val="38C6F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8C6F4"/>
              </a:solidFill>
              <a:latin typeface="Calibri"/>
              <a:ea typeface="Calibri"/>
              <a:cs typeface="Calibri"/>
              <a:sym typeface="Calibri"/>
            </a:endParaRPr>
          </a:p>
        </p:txBody>
      </p:sp>
      <p:sp>
        <p:nvSpPr>
          <p:cNvPr id="183" name="Google Shape;183;p1"/>
          <p:cNvSpPr txBox="1"/>
          <p:nvPr/>
        </p:nvSpPr>
        <p:spPr>
          <a:xfrm>
            <a:off x="526432" y="2031974"/>
            <a:ext cx="11372075" cy="2202632"/>
          </a:xfrm>
          <a:prstGeom prst="rect">
            <a:avLst/>
          </a:prstGeom>
          <a:noFill/>
          <a:ln>
            <a:noFill/>
          </a:ln>
        </p:spPr>
        <p:txBody>
          <a:bodyPr spcFirstLastPara="1" wrap="square" lIns="91425" tIns="45700" rIns="91425" bIns="45700" anchor="b" anchorCtr="0">
            <a:normAutofit fontScale="90000" lnSpcReduction="10000"/>
          </a:bodyPr>
          <a:lstStyle/>
          <a:p>
            <a:pPr marL="0" marR="0" lvl="0" indent="0" algn="l" rtl="0">
              <a:lnSpc>
                <a:spcPct val="90000"/>
              </a:lnSpc>
              <a:spcBef>
                <a:spcPts val="0"/>
              </a:spcBef>
              <a:spcAft>
                <a:spcPts val="0"/>
              </a:spcAft>
              <a:buClr>
                <a:srgbClr val="38C6F4"/>
              </a:buClr>
              <a:buSzPct val="100000"/>
              <a:buFont typeface="Tahoma"/>
              <a:buNone/>
            </a:pPr>
            <a:r>
              <a:rPr lang="en-US" sz="7300" b="1" i="0" u="none" strike="noStrike" cap="none">
                <a:solidFill>
                  <a:srgbClr val="38C6F4"/>
                </a:solidFill>
                <a:latin typeface="Tahoma"/>
                <a:ea typeface="Tahoma"/>
                <a:cs typeface="Tahoma"/>
                <a:sym typeface="Tahoma"/>
              </a:rPr>
              <a:t>BENEFITS OF GOING TO COLLEGE</a:t>
            </a:r>
            <a:br>
              <a:rPr lang="en-US" sz="6000" b="1" i="0" u="none" strike="noStrike" cap="none">
                <a:solidFill>
                  <a:srgbClr val="38C6F4"/>
                </a:solidFill>
                <a:latin typeface="Calibri"/>
                <a:ea typeface="Calibri"/>
                <a:cs typeface="Calibri"/>
                <a:sym typeface="Calibri"/>
              </a:rPr>
            </a:br>
            <a:r>
              <a:rPr lang="en-US" sz="4400" b="0" i="0" u="none" strike="noStrike" cap="none">
                <a:solidFill>
                  <a:schemeClr val="lt1"/>
                </a:solidFill>
                <a:latin typeface="Arial Narrow"/>
                <a:ea typeface="Arial Narrow"/>
                <a:cs typeface="Arial Narrow"/>
                <a:sym typeface="Arial Narrow"/>
              </a:rPr>
              <a:t>THE COLLEGE BOUND COMMITMENT - </a:t>
            </a:r>
            <a:r>
              <a:rPr lang="en-US" sz="4400">
                <a:solidFill>
                  <a:schemeClr val="lt1"/>
                </a:solidFill>
                <a:latin typeface="Arial Narrow"/>
                <a:sym typeface="Arial Narrow"/>
              </a:rPr>
              <a:t>2024-25</a:t>
            </a:r>
            <a:endParaRPr/>
          </a:p>
        </p:txBody>
      </p:sp>
      <p:pic>
        <p:nvPicPr>
          <p:cNvPr id="2" name="Picture 2" descr="A picture containing text&#10;&#10;Description automatically generated">
            <a:extLst>
              <a:ext uri="{FF2B5EF4-FFF2-40B4-BE49-F238E27FC236}">
                <a16:creationId xmlns:a16="http://schemas.microsoft.com/office/drawing/2014/main" id="{DE7E896B-EB1F-3B04-2041-6DA5FE208DC1}"/>
              </a:ext>
            </a:extLst>
          </p:cNvPr>
          <p:cNvPicPr>
            <a:picLocks noChangeAspect="1"/>
          </p:cNvPicPr>
          <p:nvPr/>
        </p:nvPicPr>
        <p:blipFill>
          <a:blip r:embed="rId3"/>
          <a:stretch>
            <a:fillRect/>
          </a:stretch>
        </p:blipFill>
        <p:spPr>
          <a:xfrm>
            <a:off x="796708" y="5468408"/>
            <a:ext cx="1708031" cy="951653"/>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272970B2-940F-9BFC-32F9-4C4BAB2311A7}"/>
              </a:ext>
            </a:extLst>
          </p:cNvPr>
          <p:cNvPicPr>
            <a:picLocks noChangeAspect="1"/>
          </p:cNvPicPr>
          <p:nvPr/>
        </p:nvPicPr>
        <p:blipFill>
          <a:blip r:embed="rId4"/>
          <a:stretch>
            <a:fillRect/>
          </a:stretch>
        </p:blipFill>
        <p:spPr>
          <a:xfrm>
            <a:off x="8614539" y="5435520"/>
            <a:ext cx="2618923" cy="1097280"/>
          </a:xfrm>
          <a:prstGeom prst="rect">
            <a:avLst/>
          </a:prstGeom>
        </p:spPr>
      </p:pic>
      <p:pic>
        <p:nvPicPr>
          <p:cNvPr id="6" name="Picture 5" descr="Text&#10;&#10;Description automatically generated">
            <a:extLst>
              <a:ext uri="{FF2B5EF4-FFF2-40B4-BE49-F238E27FC236}">
                <a16:creationId xmlns:a16="http://schemas.microsoft.com/office/drawing/2014/main" id="{71D1F300-5A78-7ED7-B53F-AC49DCE29477}"/>
              </a:ext>
            </a:extLst>
          </p:cNvPr>
          <p:cNvPicPr>
            <a:picLocks noChangeAspect="1"/>
          </p:cNvPicPr>
          <p:nvPr/>
        </p:nvPicPr>
        <p:blipFill>
          <a:blip r:embed="rId5"/>
          <a:stretch>
            <a:fillRect/>
          </a:stretch>
        </p:blipFill>
        <p:spPr>
          <a:xfrm>
            <a:off x="3115860" y="5487034"/>
            <a:ext cx="5298567" cy="914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10"/>
          <p:cNvSpPr/>
          <p:nvPr/>
        </p:nvSpPr>
        <p:spPr>
          <a:xfrm>
            <a:off x="-1" y="0"/>
            <a:ext cx="4380757" cy="6858000"/>
          </a:xfrm>
          <a:prstGeom prst="rect">
            <a:avLst/>
          </a:prstGeom>
          <a:solidFill>
            <a:srgbClr val="D2E7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1" name="Google Shape;291;p10"/>
          <p:cNvSpPr/>
          <p:nvPr/>
        </p:nvSpPr>
        <p:spPr>
          <a:xfrm>
            <a:off x="-5237" y="3886220"/>
            <a:ext cx="4605806" cy="2539980"/>
          </a:xfrm>
          <a:prstGeom prst="rect">
            <a:avLst/>
          </a:prstGeom>
          <a:solidFill>
            <a:srgbClr val="3650A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2" name="Google Shape;292;p10"/>
          <p:cNvSpPr txBox="1"/>
          <p:nvPr/>
        </p:nvSpPr>
        <p:spPr>
          <a:xfrm>
            <a:off x="607921" y="1497299"/>
            <a:ext cx="5231274" cy="1760220"/>
          </a:xfrm>
          <a:prstGeom prst="rect">
            <a:avLst/>
          </a:prstGeom>
          <a:no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Clr>
                <a:srgbClr val="3650A2"/>
              </a:buClr>
              <a:buSzPts val="5400"/>
              <a:buFont typeface="Arial"/>
              <a:buNone/>
            </a:pPr>
            <a:r>
              <a:rPr lang="en-US" sz="5400" b="1">
                <a:solidFill>
                  <a:srgbClr val="3650A2"/>
                </a:solidFill>
                <a:latin typeface="Arial"/>
                <a:ea typeface="Arial"/>
                <a:cs typeface="Arial"/>
                <a:sym typeface="Arial"/>
              </a:rPr>
              <a:t>WHO </a:t>
            </a:r>
            <a:br>
              <a:rPr lang="en-US" sz="5400" b="1">
                <a:solidFill>
                  <a:srgbClr val="3650A2"/>
                </a:solidFill>
                <a:latin typeface="Arial"/>
                <a:ea typeface="Arial"/>
                <a:cs typeface="Arial"/>
                <a:sym typeface="Arial"/>
              </a:rPr>
            </a:br>
            <a:r>
              <a:rPr lang="en-US" sz="5400" b="1">
                <a:solidFill>
                  <a:srgbClr val="3650A2"/>
                </a:solidFill>
                <a:latin typeface="Arial"/>
                <a:ea typeface="Arial"/>
                <a:cs typeface="Arial"/>
                <a:sym typeface="Arial"/>
              </a:rPr>
              <a:t>CAN GET </a:t>
            </a:r>
            <a:br>
              <a:rPr lang="en-US" sz="5400">
                <a:solidFill>
                  <a:srgbClr val="3650A2"/>
                </a:solidFill>
                <a:latin typeface="Arial"/>
                <a:ea typeface="Arial"/>
                <a:cs typeface="Arial"/>
                <a:sym typeface="Arial"/>
              </a:rPr>
            </a:br>
            <a:r>
              <a:rPr lang="en-US" sz="5400" cap="none">
                <a:solidFill>
                  <a:srgbClr val="3650A2"/>
                </a:solidFill>
                <a:latin typeface="Arial"/>
                <a:ea typeface="Arial"/>
                <a:cs typeface="Arial"/>
                <a:sym typeface="Arial"/>
              </a:rPr>
              <a:t>COLLEGE </a:t>
            </a:r>
            <a:br>
              <a:rPr lang="en-US" sz="5400" cap="none">
                <a:solidFill>
                  <a:srgbClr val="3650A2"/>
                </a:solidFill>
                <a:latin typeface="Arial"/>
                <a:ea typeface="Arial"/>
                <a:cs typeface="Arial"/>
                <a:sym typeface="Arial"/>
              </a:rPr>
            </a:br>
            <a:r>
              <a:rPr lang="en-US" sz="5400" cap="none">
                <a:solidFill>
                  <a:srgbClr val="3650A2"/>
                </a:solidFill>
                <a:latin typeface="Arial"/>
                <a:ea typeface="Arial"/>
                <a:cs typeface="Arial"/>
                <a:sym typeface="Arial"/>
              </a:rPr>
              <a:t>BOUND? </a:t>
            </a:r>
            <a:br>
              <a:rPr lang="en-US" sz="5400">
                <a:solidFill>
                  <a:srgbClr val="3650A2"/>
                </a:solidFill>
                <a:latin typeface="Arial"/>
                <a:ea typeface="Arial"/>
                <a:cs typeface="Arial"/>
                <a:sym typeface="Arial"/>
              </a:rPr>
            </a:br>
            <a:endParaRPr sz="5400">
              <a:solidFill>
                <a:srgbClr val="3650A2"/>
              </a:solidFill>
              <a:latin typeface="Arial"/>
              <a:ea typeface="Arial"/>
              <a:cs typeface="Arial"/>
              <a:sym typeface="Arial"/>
            </a:endParaRPr>
          </a:p>
        </p:txBody>
      </p:sp>
      <p:sp>
        <p:nvSpPr>
          <p:cNvPr id="293" name="Google Shape;293;p10"/>
          <p:cNvSpPr txBox="1"/>
          <p:nvPr/>
        </p:nvSpPr>
        <p:spPr>
          <a:xfrm>
            <a:off x="519021" y="4640254"/>
            <a:ext cx="5231274" cy="1760220"/>
          </a:xfrm>
          <a:prstGeom prst="rect">
            <a:avLst/>
          </a:prstGeom>
          <a:no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Clr>
                <a:schemeClr val="lt1"/>
              </a:buClr>
              <a:buSzPts val="5400"/>
              <a:buFont typeface="Arial"/>
              <a:buNone/>
            </a:pPr>
            <a:br>
              <a:rPr lang="en-US" sz="5400" b="0" i="0" cap="none">
                <a:solidFill>
                  <a:schemeClr val="lt1"/>
                </a:solidFill>
                <a:latin typeface="Arial"/>
                <a:ea typeface="Arial"/>
                <a:cs typeface="Arial"/>
                <a:sym typeface="Arial"/>
              </a:rPr>
            </a:br>
            <a:endParaRPr sz="5400" b="0" i="0" cap="none">
              <a:solidFill>
                <a:schemeClr val="lt1"/>
              </a:solidFill>
              <a:latin typeface="Arial"/>
              <a:ea typeface="Arial"/>
              <a:cs typeface="Arial"/>
              <a:sym typeface="Arial"/>
            </a:endParaRPr>
          </a:p>
        </p:txBody>
      </p:sp>
      <p:sp>
        <p:nvSpPr>
          <p:cNvPr id="294" name="Google Shape;294;p10"/>
          <p:cNvSpPr txBox="1"/>
          <p:nvPr/>
        </p:nvSpPr>
        <p:spPr>
          <a:xfrm>
            <a:off x="4899778" y="170396"/>
            <a:ext cx="6879666" cy="1403103"/>
          </a:xfrm>
          <a:prstGeom prst="rect">
            <a:avLst/>
          </a:prstGeom>
          <a:noFill/>
          <a:ln>
            <a:noFill/>
          </a:ln>
        </p:spPr>
        <p:txBody>
          <a:bodyPr spcFirstLastPara="1" wrap="square" lIns="91425" tIns="45700" rIns="91425" bIns="45700" anchor="ctr" anchorCtr="0">
            <a:normAutofit/>
          </a:bodyPr>
          <a:lstStyle/>
          <a:p>
            <a:pPr marL="0" marR="0" lvl="0" indent="0" algn="l" rtl="0">
              <a:lnSpc>
                <a:spcPct val="85000"/>
              </a:lnSpc>
              <a:spcBef>
                <a:spcPts val="0"/>
              </a:spcBef>
              <a:spcAft>
                <a:spcPts val="0"/>
              </a:spcAft>
              <a:buClr>
                <a:srgbClr val="3650A2"/>
              </a:buClr>
              <a:buSzPts val="3600"/>
              <a:buFont typeface="Arial Narrow"/>
              <a:buNone/>
            </a:pPr>
            <a:r>
              <a:rPr lang="en-US" sz="3600" b="1" i="0" cap="none">
                <a:solidFill>
                  <a:srgbClr val="3650A2"/>
                </a:solidFill>
                <a:latin typeface="Arial Narrow"/>
                <a:ea typeface="Arial Narrow"/>
                <a:cs typeface="Arial Narrow"/>
                <a:sym typeface="Arial Narrow"/>
              </a:rPr>
              <a:t>ENROLLING IS A TWO-STEP PROCESS…</a:t>
            </a:r>
            <a:endParaRPr/>
          </a:p>
        </p:txBody>
      </p:sp>
      <p:sp>
        <p:nvSpPr>
          <p:cNvPr id="295" name="Google Shape;295;p10"/>
          <p:cNvSpPr txBox="1"/>
          <p:nvPr/>
        </p:nvSpPr>
        <p:spPr>
          <a:xfrm>
            <a:off x="5263434" y="1336887"/>
            <a:ext cx="1530298" cy="20621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0" b="1">
                <a:solidFill>
                  <a:srgbClr val="38C6F4"/>
                </a:solidFill>
                <a:latin typeface="Calibri"/>
                <a:ea typeface="Calibri"/>
                <a:cs typeface="Calibri"/>
                <a:sym typeface="Calibri"/>
              </a:rPr>
              <a:t>1.</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6" name="Google Shape;296;p10"/>
          <p:cNvSpPr/>
          <p:nvPr/>
        </p:nvSpPr>
        <p:spPr>
          <a:xfrm>
            <a:off x="6800643" y="2118148"/>
            <a:ext cx="5000062" cy="1010406"/>
          </a:xfrm>
          <a:prstGeom prst="rect">
            <a:avLst/>
          </a:prstGeom>
          <a:noFill/>
          <a:ln>
            <a:noFill/>
          </a:ln>
        </p:spPr>
        <p:txBody>
          <a:bodyPr spcFirstLastPara="1" wrap="square" lIns="40625" tIns="30475" rIns="40625" bIns="30475" anchor="ctr" anchorCtr="0">
            <a:noAutofit/>
          </a:bodyPr>
          <a:lstStyle/>
          <a:p>
            <a:pPr marL="0" marR="0" lvl="0" indent="0" algn="l" rtl="0">
              <a:lnSpc>
                <a:spcPct val="90000"/>
              </a:lnSpc>
              <a:spcBef>
                <a:spcPts val="0"/>
              </a:spcBef>
              <a:spcAft>
                <a:spcPts val="0"/>
              </a:spcAft>
              <a:buNone/>
            </a:pPr>
            <a:r>
              <a:rPr lang="en-US" sz="1900" dirty="0">
                <a:solidFill>
                  <a:srgbClr val="383839"/>
                </a:solidFill>
                <a:latin typeface="Arial"/>
                <a:ea typeface="Arial"/>
                <a:cs typeface="Arial"/>
                <a:sym typeface="Arial"/>
              </a:rPr>
              <a:t>Be income-eligible for free and reduced-price lunch (FRPL) in 7</a:t>
            </a:r>
            <a:r>
              <a:rPr lang="en-US" sz="1900" baseline="30000" dirty="0">
                <a:solidFill>
                  <a:srgbClr val="383839"/>
                </a:solidFill>
                <a:latin typeface="Arial"/>
                <a:ea typeface="Arial"/>
                <a:cs typeface="Arial"/>
                <a:sym typeface="Arial"/>
              </a:rPr>
              <a:t>th</a:t>
            </a:r>
            <a:r>
              <a:rPr lang="en-US" sz="1900" dirty="0">
                <a:solidFill>
                  <a:srgbClr val="383839"/>
                </a:solidFill>
                <a:latin typeface="Arial"/>
                <a:ea typeface="Arial"/>
                <a:cs typeface="Arial"/>
                <a:sym typeface="Arial"/>
              </a:rPr>
              <a:t>, 8</a:t>
            </a:r>
            <a:r>
              <a:rPr lang="en-US" sz="1900" baseline="30000" dirty="0">
                <a:solidFill>
                  <a:srgbClr val="383839"/>
                </a:solidFill>
                <a:latin typeface="Arial"/>
                <a:ea typeface="Arial"/>
                <a:cs typeface="Arial"/>
                <a:sym typeface="Arial"/>
              </a:rPr>
              <a:t>th</a:t>
            </a:r>
            <a:r>
              <a:rPr lang="en-US" sz="1900" dirty="0">
                <a:solidFill>
                  <a:srgbClr val="383839"/>
                </a:solidFill>
                <a:latin typeface="Arial"/>
                <a:ea typeface="Arial"/>
                <a:cs typeface="Arial"/>
                <a:sym typeface="Arial"/>
              </a:rPr>
              <a:t>, or newly income-eligible in 9</a:t>
            </a:r>
            <a:r>
              <a:rPr lang="en-US" sz="1900" baseline="30000" dirty="0">
                <a:solidFill>
                  <a:srgbClr val="383839"/>
                </a:solidFill>
                <a:latin typeface="Arial"/>
                <a:ea typeface="Arial"/>
                <a:cs typeface="Arial"/>
                <a:sym typeface="Arial"/>
              </a:rPr>
              <a:t>th</a:t>
            </a:r>
            <a:r>
              <a:rPr lang="en-US" sz="1900" dirty="0">
                <a:solidFill>
                  <a:srgbClr val="383839"/>
                </a:solidFill>
                <a:latin typeface="Arial"/>
                <a:ea typeface="Arial"/>
                <a:cs typeface="Arial"/>
                <a:sym typeface="Arial"/>
              </a:rPr>
              <a:t> grade (Youth in foster care are eligible through high school graduation).</a:t>
            </a:r>
            <a:endParaRPr lang="en-US" sz="1900" dirty="0">
              <a:solidFill>
                <a:srgbClr val="383839"/>
              </a:solidFill>
            </a:endParaRPr>
          </a:p>
          <a:p>
            <a:pPr marL="0" marR="0" lvl="0" indent="0" algn="l" rtl="0">
              <a:lnSpc>
                <a:spcPct val="90000"/>
              </a:lnSpc>
              <a:spcBef>
                <a:spcPts val="0"/>
              </a:spcBef>
              <a:spcAft>
                <a:spcPts val="0"/>
              </a:spcAft>
              <a:buNone/>
            </a:pPr>
            <a:endParaRPr lang="en-US" sz="1900" dirty="0">
              <a:solidFill>
                <a:srgbClr val="383839"/>
              </a:solidFill>
            </a:endParaRPr>
          </a:p>
          <a:p>
            <a:pPr>
              <a:lnSpc>
                <a:spcPct val="90000"/>
              </a:lnSpc>
            </a:pPr>
            <a:r>
              <a:rPr lang="en-US" sz="1900" dirty="0">
                <a:solidFill>
                  <a:srgbClr val="383839"/>
                </a:solidFill>
                <a:latin typeface="Arial"/>
                <a:ea typeface="Arial"/>
                <a:cs typeface="Arial"/>
                <a:sym typeface="Arial"/>
              </a:rPr>
              <a:t>Eligible public school students are </a:t>
            </a:r>
            <a:r>
              <a:rPr lang="en-US" sz="1900" b="1" u="sng" dirty="0">
                <a:solidFill>
                  <a:srgbClr val="383839"/>
                </a:solidFill>
                <a:latin typeface="Arial"/>
                <a:ea typeface="Arial"/>
                <a:cs typeface="Arial"/>
                <a:sym typeface="Arial"/>
              </a:rPr>
              <a:t>automatically enrolled</a:t>
            </a:r>
            <a:r>
              <a:rPr lang="en-US" sz="1900" dirty="0">
                <a:solidFill>
                  <a:srgbClr val="383839"/>
                </a:solidFill>
                <a:latin typeface="Arial"/>
                <a:ea typeface="Arial"/>
                <a:cs typeface="Arial"/>
                <a:sym typeface="Arial"/>
              </a:rPr>
              <a:t>.*</a:t>
            </a:r>
          </a:p>
          <a:p>
            <a:pPr marL="0" marR="0" lvl="0" indent="0" algn="l" rtl="0">
              <a:lnSpc>
                <a:spcPct val="90000"/>
              </a:lnSpc>
              <a:spcBef>
                <a:spcPts val="0"/>
              </a:spcBef>
              <a:spcAft>
                <a:spcPts val="0"/>
              </a:spcAft>
              <a:buNone/>
            </a:pPr>
            <a:endParaRPr lang="en-US" sz="2000" dirty="0">
              <a:solidFill>
                <a:srgbClr val="383839"/>
              </a:solidFill>
            </a:endParaRPr>
          </a:p>
        </p:txBody>
      </p:sp>
      <p:sp>
        <p:nvSpPr>
          <p:cNvPr id="297" name="Google Shape;297;p10"/>
          <p:cNvSpPr/>
          <p:nvPr/>
        </p:nvSpPr>
        <p:spPr>
          <a:xfrm>
            <a:off x="6721873" y="2873223"/>
            <a:ext cx="4700401" cy="1010406"/>
          </a:xfrm>
          <a:prstGeom prst="rect">
            <a:avLst/>
          </a:prstGeom>
          <a:noFill/>
          <a:ln>
            <a:noFill/>
          </a:ln>
        </p:spPr>
        <p:txBody>
          <a:bodyPr spcFirstLastPara="1" wrap="square" lIns="40625" tIns="30475" rIns="40625" bIns="30475" anchor="ctr" anchorCtr="0">
            <a:noAutofit/>
          </a:bodyPr>
          <a:lstStyle/>
          <a:p>
            <a:pPr marL="0" marR="0" lvl="0" indent="0" algn="l" rtl="0">
              <a:lnSpc>
                <a:spcPct val="90000"/>
              </a:lnSpc>
              <a:spcBef>
                <a:spcPts val="0"/>
              </a:spcBef>
              <a:spcAft>
                <a:spcPts val="0"/>
              </a:spcAft>
              <a:buNone/>
            </a:pPr>
            <a:endParaRPr lang="en-US" sz="2000">
              <a:solidFill>
                <a:srgbClr val="383839"/>
              </a:solidFill>
              <a:latin typeface="Arial"/>
              <a:ea typeface="Arial"/>
              <a:cs typeface="Arial"/>
              <a:sym typeface="Arial"/>
            </a:endParaRPr>
          </a:p>
        </p:txBody>
      </p:sp>
      <p:sp>
        <p:nvSpPr>
          <p:cNvPr id="298" name="Google Shape;298;p10"/>
          <p:cNvSpPr/>
          <p:nvPr/>
        </p:nvSpPr>
        <p:spPr>
          <a:xfrm rot="-5400000">
            <a:off x="4622222" y="2049279"/>
            <a:ext cx="1063112"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38C6F4"/>
                </a:solidFill>
                <a:latin typeface="Arial Narrow"/>
                <a:ea typeface="Arial Narrow"/>
                <a:cs typeface="Arial Narrow"/>
                <a:sym typeface="Arial Narrow"/>
              </a:rPr>
              <a:t>STEP</a:t>
            </a:r>
            <a:endParaRPr sz="3200" b="1">
              <a:solidFill>
                <a:srgbClr val="38C6F4"/>
              </a:solidFill>
              <a:latin typeface="Calibri"/>
              <a:ea typeface="Calibri"/>
              <a:cs typeface="Calibri"/>
              <a:sym typeface="Calibri"/>
            </a:endParaRPr>
          </a:p>
        </p:txBody>
      </p:sp>
      <p:sp>
        <p:nvSpPr>
          <p:cNvPr id="299" name="Google Shape;299;p10"/>
          <p:cNvSpPr txBox="1"/>
          <p:nvPr/>
        </p:nvSpPr>
        <p:spPr>
          <a:xfrm>
            <a:off x="5263434" y="3533709"/>
            <a:ext cx="1530298" cy="20621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0" b="1">
                <a:solidFill>
                  <a:srgbClr val="38C6F4"/>
                </a:solidFill>
                <a:latin typeface="Calibri"/>
                <a:ea typeface="Calibri"/>
                <a:cs typeface="Calibri"/>
                <a:sym typeface="Calibri"/>
              </a:rPr>
              <a:t>2.</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0" name="Google Shape;300;p10"/>
          <p:cNvSpPr/>
          <p:nvPr/>
        </p:nvSpPr>
        <p:spPr>
          <a:xfrm>
            <a:off x="6802502" y="3898920"/>
            <a:ext cx="4386772" cy="388208"/>
          </a:xfrm>
          <a:prstGeom prst="rect">
            <a:avLst/>
          </a:prstGeom>
          <a:noFill/>
          <a:ln>
            <a:noFill/>
          </a:ln>
        </p:spPr>
        <p:txBody>
          <a:bodyPr spcFirstLastPara="1" wrap="square" lIns="40625" tIns="30475" rIns="40625" bIns="30475" anchor="ctr" anchorCtr="0">
            <a:noAutofit/>
          </a:bodyPr>
          <a:lstStyle/>
          <a:p>
            <a:pPr marL="0" marR="0" lvl="0" indent="0" algn="l" rtl="0">
              <a:lnSpc>
                <a:spcPct val="90000"/>
              </a:lnSpc>
              <a:spcBef>
                <a:spcPts val="0"/>
              </a:spcBef>
              <a:spcAft>
                <a:spcPts val="0"/>
              </a:spcAft>
              <a:buNone/>
            </a:pPr>
            <a:r>
              <a:rPr lang="en-US" sz="1900" dirty="0">
                <a:solidFill>
                  <a:schemeClr val="tx1"/>
                </a:solidFill>
                <a:latin typeface="Arial"/>
                <a:ea typeface="Arial"/>
                <a:cs typeface="Arial"/>
                <a:sym typeface="Arial"/>
              </a:rPr>
              <a:t>Complete the College Bound Student Requirements.</a:t>
            </a:r>
            <a:endParaRPr sz="1900" dirty="0">
              <a:solidFill>
                <a:schemeClr val="tx1"/>
              </a:solidFill>
            </a:endParaRPr>
          </a:p>
        </p:txBody>
      </p:sp>
      <p:sp>
        <p:nvSpPr>
          <p:cNvPr id="301" name="Google Shape;301;p10"/>
          <p:cNvSpPr/>
          <p:nvPr/>
        </p:nvSpPr>
        <p:spPr>
          <a:xfrm>
            <a:off x="6800643" y="4428091"/>
            <a:ext cx="4349569" cy="888923"/>
          </a:xfrm>
          <a:prstGeom prst="rect">
            <a:avLst/>
          </a:prstGeom>
          <a:noFill/>
          <a:ln>
            <a:noFill/>
          </a:ln>
        </p:spPr>
        <p:txBody>
          <a:bodyPr spcFirstLastPara="1" wrap="square" lIns="40625" tIns="30475" rIns="40625" bIns="30475" anchor="ctr" anchorCtr="0">
            <a:noAutofit/>
          </a:bodyPr>
          <a:lstStyle/>
          <a:p>
            <a:pPr marL="0" marR="0" lvl="0" indent="0" algn="l" rtl="0">
              <a:lnSpc>
                <a:spcPct val="90000"/>
              </a:lnSpc>
              <a:spcBef>
                <a:spcPts val="0"/>
              </a:spcBef>
              <a:spcAft>
                <a:spcPts val="0"/>
              </a:spcAft>
              <a:buNone/>
            </a:pPr>
            <a:r>
              <a:rPr lang="en-US" sz="1900" dirty="0">
                <a:solidFill>
                  <a:srgbClr val="383839"/>
                </a:solidFill>
                <a:latin typeface="Arial"/>
                <a:ea typeface="Arial"/>
                <a:cs typeface="Arial"/>
                <a:sym typeface="Arial"/>
              </a:rPr>
              <a:t>Complete either the FAFSA or WASFA and meet income requirements; verified by the college. </a:t>
            </a:r>
            <a:endParaRPr sz="1900" dirty="0"/>
          </a:p>
        </p:txBody>
      </p:sp>
      <p:sp>
        <p:nvSpPr>
          <p:cNvPr id="302" name="Google Shape;302;p10"/>
          <p:cNvSpPr/>
          <p:nvPr/>
        </p:nvSpPr>
        <p:spPr>
          <a:xfrm>
            <a:off x="6804204" y="5457977"/>
            <a:ext cx="4670452" cy="781630"/>
          </a:xfrm>
          <a:prstGeom prst="rect">
            <a:avLst/>
          </a:prstGeom>
          <a:noFill/>
          <a:ln>
            <a:noFill/>
          </a:ln>
        </p:spPr>
        <p:txBody>
          <a:bodyPr spcFirstLastPara="1" wrap="square" lIns="40625" tIns="30475" rIns="40625" bIns="30475" anchor="ctr" anchorCtr="0">
            <a:noAutofit/>
          </a:bodyPr>
          <a:lstStyle/>
          <a:p>
            <a:pPr marL="0" marR="0" lvl="0" indent="0" algn="l" rtl="0">
              <a:lnSpc>
                <a:spcPct val="90000"/>
              </a:lnSpc>
              <a:spcBef>
                <a:spcPts val="0"/>
              </a:spcBef>
              <a:spcAft>
                <a:spcPts val="0"/>
              </a:spcAft>
              <a:buNone/>
            </a:pPr>
            <a:r>
              <a:rPr lang="en-US" sz="1900">
                <a:solidFill>
                  <a:srgbClr val="383839"/>
                </a:solidFill>
                <a:latin typeface="Arial"/>
                <a:ea typeface="Arial"/>
                <a:cs typeface="Arial"/>
                <a:sym typeface="Arial"/>
              </a:rPr>
              <a:t>Be accepted to and attend an eligible college or career training within one academic year of high school graduation to receive CB funds. </a:t>
            </a:r>
            <a:endParaRPr sz="1900"/>
          </a:p>
        </p:txBody>
      </p:sp>
      <p:sp>
        <p:nvSpPr>
          <p:cNvPr id="303" name="Google Shape;303;p10"/>
          <p:cNvSpPr/>
          <p:nvPr/>
        </p:nvSpPr>
        <p:spPr>
          <a:xfrm rot="-5400000">
            <a:off x="4531737" y="4226845"/>
            <a:ext cx="1063112"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38C6F4"/>
                </a:solidFill>
                <a:latin typeface="Arial Narrow"/>
                <a:ea typeface="Arial Narrow"/>
                <a:cs typeface="Arial Narrow"/>
                <a:sym typeface="Arial Narrow"/>
              </a:rPr>
              <a:t>STEP</a:t>
            </a:r>
            <a:endParaRPr sz="3200" b="1">
              <a:solidFill>
                <a:srgbClr val="38C6F4"/>
              </a:solidFill>
              <a:latin typeface="Calibri"/>
              <a:ea typeface="Calibri"/>
              <a:cs typeface="Calibri"/>
              <a:sym typeface="Calibri"/>
            </a:endParaRPr>
          </a:p>
        </p:txBody>
      </p:sp>
      <p:grpSp>
        <p:nvGrpSpPr>
          <p:cNvPr id="5" name="Group 4">
            <a:extLst>
              <a:ext uri="{FF2B5EF4-FFF2-40B4-BE49-F238E27FC236}">
                <a16:creationId xmlns:a16="http://schemas.microsoft.com/office/drawing/2014/main" id="{51E609D5-625D-339A-E6B0-9B537044BD27}"/>
              </a:ext>
            </a:extLst>
          </p:cNvPr>
          <p:cNvGrpSpPr/>
          <p:nvPr/>
        </p:nvGrpSpPr>
        <p:grpSpPr>
          <a:xfrm>
            <a:off x="155021" y="4521613"/>
            <a:ext cx="4284452" cy="1337094"/>
            <a:chOff x="150876" y="4475988"/>
            <a:chExt cx="4284452" cy="1337094"/>
          </a:xfrm>
        </p:grpSpPr>
        <p:sp>
          <p:nvSpPr>
            <p:cNvPr id="4" name="Rectangle: Rounded Corners 3">
              <a:extLst>
                <a:ext uri="{FF2B5EF4-FFF2-40B4-BE49-F238E27FC236}">
                  <a16:creationId xmlns:a16="http://schemas.microsoft.com/office/drawing/2014/main" id="{7A2C5F8D-3593-B01B-3C19-93AC619CC25B}"/>
                </a:ext>
              </a:extLst>
            </p:cNvPr>
            <p:cNvSpPr/>
            <p:nvPr/>
          </p:nvSpPr>
          <p:spPr>
            <a:xfrm>
              <a:off x="150876" y="4475988"/>
              <a:ext cx="4284452" cy="1337094"/>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lue text on a black background&#10;&#10;Description automatically generated">
              <a:extLst>
                <a:ext uri="{FF2B5EF4-FFF2-40B4-BE49-F238E27FC236}">
                  <a16:creationId xmlns:a16="http://schemas.microsoft.com/office/drawing/2014/main" id="{E23DCDC9-CC46-78B4-FD1C-87C2D17F9794}"/>
                </a:ext>
              </a:extLst>
            </p:cNvPr>
            <p:cNvPicPr>
              <a:picLocks noChangeAspect="1"/>
            </p:cNvPicPr>
            <p:nvPr/>
          </p:nvPicPr>
          <p:blipFill>
            <a:blip r:embed="rId3"/>
            <a:stretch>
              <a:fillRect/>
            </a:stretch>
          </p:blipFill>
          <p:spPr>
            <a:xfrm>
              <a:off x="310840" y="4637964"/>
              <a:ext cx="3991700" cy="933437"/>
            </a:xfrm>
            <a:prstGeom prst="rect">
              <a:avLst/>
            </a:prstGeom>
            <a:ln>
              <a:noFill/>
            </a:ln>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14"/>
          <p:cNvSpPr/>
          <p:nvPr/>
        </p:nvSpPr>
        <p:spPr>
          <a:xfrm>
            <a:off x="2" y="0"/>
            <a:ext cx="4600568" cy="6858000"/>
          </a:xfrm>
          <a:prstGeom prst="rect">
            <a:avLst/>
          </a:prstGeom>
          <a:solidFill>
            <a:srgbClr val="D2E7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8C6F4"/>
              </a:solidFill>
              <a:latin typeface="Calibri"/>
              <a:ea typeface="Calibri"/>
              <a:cs typeface="Calibri"/>
              <a:sym typeface="Calibri"/>
            </a:endParaRPr>
          </a:p>
        </p:txBody>
      </p:sp>
      <p:sp>
        <p:nvSpPr>
          <p:cNvPr id="377" name="Google Shape;377;p14"/>
          <p:cNvSpPr txBox="1">
            <a:spLocks noGrp="1"/>
          </p:cNvSpPr>
          <p:nvPr>
            <p:ph type="body" idx="2"/>
          </p:nvPr>
        </p:nvSpPr>
        <p:spPr>
          <a:xfrm>
            <a:off x="4765186" y="517722"/>
            <a:ext cx="7426814" cy="3484266"/>
          </a:xfrm>
          <a:prstGeom prst="rect">
            <a:avLst/>
          </a:prstGeom>
          <a:noFill/>
          <a:ln w="57150">
            <a:noFill/>
          </a:ln>
        </p:spPr>
        <p:txBody>
          <a:bodyPr spcFirstLastPara="1" wrap="square" lIns="91425" tIns="45700" rIns="91425" bIns="45700" anchor="t" anchorCtr="0">
            <a:noAutofit/>
          </a:bodyPr>
          <a:lstStyle/>
          <a:p>
            <a:pPr>
              <a:lnSpc>
                <a:spcPts val="2500"/>
              </a:lnSpc>
              <a:spcBef>
                <a:spcPts val="0"/>
              </a:spcBef>
              <a:buBlip>
                <a:blip r:embed="rId3"/>
              </a:buBlip>
            </a:pPr>
            <a:r>
              <a:rPr lang="en-US" sz="2000" b="1" dirty="0">
                <a:solidFill>
                  <a:srgbClr val="383839"/>
                </a:solidFill>
                <a:latin typeface="Arial"/>
                <a:cs typeface="Arial"/>
              </a:rPr>
              <a:t>Graduate with a 2.0 GPA or better</a:t>
            </a:r>
            <a:r>
              <a:rPr lang="en-US" sz="2000" dirty="0">
                <a:solidFill>
                  <a:srgbClr val="383839"/>
                </a:solidFill>
                <a:latin typeface="Arial"/>
                <a:cs typeface="Arial"/>
              </a:rPr>
              <a:t> from a WA high school or approved homeschool program for students attending a four-year school directly after high school</a:t>
            </a:r>
          </a:p>
          <a:p>
            <a:pPr marL="0" indent="0">
              <a:lnSpc>
                <a:spcPts val="2500"/>
              </a:lnSpc>
              <a:spcBef>
                <a:spcPts val="0"/>
              </a:spcBef>
              <a:buNone/>
            </a:pPr>
            <a:endParaRPr lang="en-US" sz="2000" dirty="0">
              <a:solidFill>
                <a:srgbClr val="383839"/>
              </a:solidFill>
              <a:latin typeface="Arial"/>
              <a:cs typeface="Arial"/>
            </a:endParaRPr>
          </a:p>
          <a:p>
            <a:pPr>
              <a:lnSpc>
                <a:spcPts val="2500"/>
              </a:lnSpc>
              <a:spcBef>
                <a:spcPts val="0"/>
              </a:spcBef>
              <a:buBlip>
                <a:blip r:embed="rId3"/>
              </a:buBlip>
            </a:pPr>
            <a:r>
              <a:rPr lang="en-US" sz="2000" dirty="0">
                <a:solidFill>
                  <a:srgbClr val="383839"/>
                </a:solidFill>
                <a:latin typeface="Arial"/>
                <a:cs typeface="Arial"/>
              </a:rPr>
              <a:t>There is </a:t>
            </a:r>
            <a:r>
              <a:rPr lang="en-US" sz="2000" b="1" dirty="0">
                <a:solidFill>
                  <a:srgbClr val="383839"/>
                </a:solidFill>
                <a:latin typeface="Arial"/>
                <a:cs typeface="Arial"/>
              </a:rPr>
              <a:t>NO GPA</a:t>
            </a:r>
            <a:r>
              <a:rPr lang="en-US" sz="2000" dirty="0">
                <a:solidFill>
                  <a:srgbClr val="383839"/>
                </a:solidFill>
                <a:latin typeface="Arial"/>
                <a:cs typeface="Arial"/>
              </a:rPr>
              <a:t> requirement for students who plan to attend a community college or technical school</a:t>
            </a:r>
          </a:p>
          <a:p>
            <a:pPr marL="0" indent="0">
              <a:lnSpc>
                <a:spcPts val="2500"/>
              </a:lnSpc>
              <a:spcBef>
                <a:spcPts val="0"/>
              </a:spcBef>
              <a:buNone/>
            </a:pPr>
            <a:endParaRPr lang="en-US" sz="2000" dirty="0">
              <a:solidFill>
                <a:srgbClr val="383839"/>
              </a:solidFill>
              <a:latin typeface="Arial" panose="020B0604020202020204" pitchFamily="34" charset="0"/>
              <a:cs typeface="Arial" panose="020B0604020202020204" pitchFamily="34" charset="0"/>
            </a:endParaRPr>
          </a:p>
          <a:p>
            <a:pPr>
              <a:lnSpc>
                <a:spcPts val="2100"/>
              </a:lnSpc>
              <a:spcBef>
                <a:spcPts val="0"/>
              </a:spcBef>
              <a:buBlip>
                <a:blip r:embed="rId3"/>
              </a:buBlip>
            </a:pPr>
            <a:r>
              <a:rPr lang="en-US" sz="2000" b="1" dirty="0">
                <a:solidFill>
                  <a:srgbClr val="383839"/>
                </a:solidFill>
                <a:latin typeface="Arial"/>
                <a:cs typeface="Arial"/>
              </a:rPr>
              <a:t>Have no felony convictions</a:t>
            </a:r>
            <a:endParaRPr lang="en-US" sz="2000" dirty="0">
              <a:solidFill>
                <a:srgbClr val="383839"/>
              </a:solidFill>
              <a:latin typeface="Arial"/>
              <a:cs typeface="Arial"/>
            </a:endParaRPr>
          </a:p>
          <a:p>
            <a:pPr>
              <a:lnSpc>
                <a:spcPts val="2500"/>
              </a:lnSpc>
              <a:spcBef>
                <a:spcPts val="0"/>
              </a:spcBef>
              <a:buBlip>
                <a:blip r:embed="rId3"/>
              </a:buBlip>
            </a:pPr>
            <a:endParaRPr lang="en-US" sz="2000" dirty="0">
              <a:solidFill>
                <a:srgbClr val="383839"/>
              </a:solidFill>
              <a:latin typeface="Arial"/>
              <a:cs typeface="Arial"/>
            </a:endParaRPr>
          </a:p>
          <a:p>
            <a:pPr marL="0" indent="0">
              <a:lnSpc>
                <a:spcPts val="2100"/>
              </a:lnSpc>
              <a:spcBef>
                <a:spcPts val="0"/>
              </a:spcBef>
              <a:buNone/>
            </a:pPr>
            <a:endParaRPr lang="en-US" sz="2000" dirty="0">
              <a:solidFill>
                <a:srgbClr val="383839"/>
              </a:solidFill>
              <a:latin typeface="Arial" panose="020B0604020202020204" pitchFamily="34" charset="0"/>
              <a:cs typeface="Arial" panose="020B0604020202020204" pitchFamily="34" charset="0"/>
            </a:endParaRPr>
          </a:p>
          <a:p>
            <a:pPr>
              <a:lnSpc>
                <a:spcPts val="2500"/>
              </a:lnSpc>
              <a:spcBef>
                <a:spcPts val="0"/>
              </a:spcBef>
              <a:buBlip>
                <a:blip r:embed="rId3"/>
              </a:buBlip>
            </a:pPr>
            <a:r>
              <a:rPr lang="en-US" sz="2000" b="1" dirty="0">
                <a:solidFill>
                  <a:srgbClr val="383839"/>
                </a:solidFill>
                <a:latin typeface="Arial"/>
                <a:cs typeface="Arial"/>
              </a:rPr>
              <a:t>Be income eligible </a:t>
            </a:r>
            <a:r>
              <a:rPr lang="en-US" sz="2000" dirty="0">
                <a:solidFill>
                  <a:srgbClr val="383839"/>
                </a:solidFill>
                <a:latin typeface="Arial"/>
                <a:cs typeface="Arial"/>
              </a:rPr>
              <a:t>(verified with info from the FAFSA or WASFA) and this is updated annually</a:t>
            </a:r>
            <a:endParaRPr lang="en-US" sz="2000" dirty="0">
              <a:solidFill>
                <a:srgbClr val="383839"/>
              </a:solidFill>
              <a:latin typeface="Arial" panose="020B0604020202020204" pitchFamily="34" charset="0"/>
              <a:cs typeface="Arial" panose="020B0604020202020204" pitchFamily="34" charset="0"/>
            </a:endParaRPr>
          </a:p>
          <a:p>
            <a:pPr>
              <a:lnSpc>
                <a:spcPts val="2500"/>
              </a:lnSpc>
              <a:spcBef>
                <a:spcPts val="0"/>
              </a:spcBef>
              <a:buBlip>
                <a:blip r:embed="rId3"/>
              </a:buBlip>
            </a:pPr>
            <a:endParaRPr lang="en-US" sz="2000" dirty="0">
              <a:solidFill>
                <a:srgbClr val="383839"/>
              </a:solidFill>
              <a:latin typeface="Arial"/>
              <a:cs typeface="Arial"/>
            </a:endParaRPr>
          </a:p>
          <a:p>
            <a:pPr>
              <a:lnSpc>
                <a:spcPts val="2500"/>
              </a:lnSpc>
              <a:spcBef>
                <a:spcPts val="0"/>
              </a:spcBef>
              <a:buBlip>
                <a:blip r:embed="rId3"/>
              </a:buBlip>
            </a:pPr>
            <a:r>
              <a:rPr lang="en-US" sz="2000" b="1" dirty="0">
                <a:solidFill>
                  <a:srgbClr val="383839"/>
                </a:solidFill>
                <a:latin typeface="Arial"/>
                <a:cs typeface="Arial"/>
              </a:rPr>
              <a:t>Enroll in an eligible program </a:t>
            </a:r>
            <a:r>
              <a:rPr lang="en-US" sz="2000" dirty="0">
                <a:solidFill>
                  <a:srgbClr val="383839"/>
                </a:solidFill>
                <a:latin typeface="Arial"/>
                <a:cs typeface="Arial"/>
              </a:rPr>
              <a:t>within one academic year of high school graduation to meet the college enrollment deadline</a:t>
            </a:r>
          </a:p>
          <a:p>
            <a:pPr marL="0" indent="0">
              <a:lnSpc>
                <a:spcPts val="2500"/>
              </a:lnSpc>
              <a:spcBef>
                <a:spcPts val="0"/>
              </a:spcBef>
              <a:buNone/>
            </a:pPr>
            <a:endParaRPr lang="en-US" sz="2000" dirty="0">
              <a:solidFill>
                <a:srgbClr val="383839"/>
              </a:solidFill>
              <a:latin typeface="Arial" panose="020B0604020202020204" pitchFamily="34" charset="0"/>
              <a:cs typeface="Arial" panose="020B0604020202020204" pitchFamily="34" charset="0"/>
            </a:endParaRPr>
          </a:p>
          <a:p>
            <a:pPr>
              <a:lnSpc>
                <a:spcPts val="2500"/>
              </a:lnSpc>
              <a:spcBef>
                <a:spcPts val="0"/>
              </a:spcBef>
              <a:buBlip>
                <a:blip r:embed="rId3"/>
              </a:buBlip>
            </a:pPr>
            <a:r>
              <a:rPr lang="en-US" sz="2000" dirty="0">
                <a:solidFill>
                  <a:srgbClr val="383839"/>
                </a:solidFill>
                <a:latin typeface="Arial"/>
                <a:cs typeface="Arial"/>
              </a:rPr>
              <a:t>Meet the program’s </a:t>
            </a:r>
            <a:r>
              <a:rPr lang="en-US" sz="2000" dirty="0">
                <a:solidFill>
                  <a:srgbClr val="383839"/>
                </a:solidFill>
                <a:latin typeface="Arial"/>
                <a:cs typeface="Arial"/>
                <a:hlinkClick r:id="rId4"/>
              </a:rPr>
              <a:t>state residency standards</a:t>
            </a:r>
            <a:endParaRPr sz="2600" dirty="0"/>
          </a:p>
        </p:txBody>
      </p:sp>
      <p:sp>
        <p:nvSpPr>
          <p:cNvPr id="378" name="Google Shape;378;p14"/>
          <p:cNvSpPr/>
          <p:nvPr/>
        </p:nvSpPr>
        <p:spPr>
          <a:xfrm>
            <a:off x="-31786" y="353464"/>
            <a:ext cx="5118136" cy="2028207"/>
          </a:xfrm>
          <a:prstGeom prst="rect">
            <a:avLst/>
          </a:prstGeom>
          <a:noFill/>
          <a:ln>
            <a:noFill/>
          </a:ln>
        </p:spPr>
        <p:txBody>
          <a:bodyPr spcFirstLastPara="1" wrap="square" lIns="91425" tIns="45700" rIns="91425" bIns="45700" anchor="t" anchorCtr="0">
            <a:spAutoFit/>
          </a:bodyPr>
          <a:lstStyle/>
          <a:p>
            <a:pPr marL="0" marR="0" lvl="0" indent="0" algn="l" rtl="0">
              <a:lnSpc>
                <a:spcPct val="85000"/>
              </a:lnSpc>
              <a:spcBef>
                <a:spcPts val="0"/>
              </a:spcBef>
              <a:spcAft>
                <a:spcPts val="0"/>
              </a:spcAft>
              <a:buNone/>
            </a:pPr>
            <a:r>
              <a:rPr lang="en-US" sz="4400" cap="none" dirty="0">
                <a:solidFill>
                  <a:srgbClr val="CD1E8E"/>
                </a:solidFill>
                <a:latin typeface="Arial"/>
                <a:ea typeface="Arial"/>
                <a:cs typeface="Arial"/>
                <a:sym typeface="Arial"/>
              </a:rPr>
              <a:t>COLLEGE BOUND </a:t>
            </a:r>
            <a:r>
              <a:rPr lang="en-US" sz="4400" b="1" cap="none" dirty="0">
                <a:solidFill>
                  <a:srgbClr val="FF3399"/>
                </a:solidFill>
                <a:latin typeface="Arial"/>
                <a:ea typeface="Arial"/>
                <a:cs typeface="Arial"/>
                <a:sym typeface="Arial"/>
              </a:rPr>
              <a:t>STUDENT REQUIREMENTS</a:t>
            </a:r>
            <a:r>
              <a:rPr lang="en-US" sz="6000" b="1" cap="none" dirty="0">
                <a:solidFill>
                  <a:srgbClr val="FF3399"/>
                </a:solidFill>
                <a:latin typeface="Arial"/>
                <a:ea typeface="Arial"/>
                <a:cs typeface="Arial"/>
                <a:sym typeface="Arial"/>
              </a:rPr>
              <a:t>:</a:t>
            </a:r>
            <a:endParaRPr sz="5400" b="1" cap="none" dirty="0">
              <a:solidFill>
                <a:srgbClr val="FF3399"/>
              </a:solidFill>
              <a:latin typeface="Arial"/>
              <a:ea typeface="Arial"/>
              <a:cs typeface="Arial"/>
              <a:sym typeface="Arial"/>
            </a:endParaRPr>
          </a:p>
        </p:txBody>
      </p:sp>
      <p:sp>
        <p:nvSpPr>
          <p:cNvPr id="379" name="Google Shape;379;p14"/>
          <p:cNvSpPr/>
          <p:nvPr/>
        </p:nvSpPr>
        <p:spPr>
          <a:xfrm>
            <a:off x="-5238" y="3886220"/>
            <a:ext cx="4897872" cy="2539980"/>
          </a:xfrm>
          <a:prstGeom prst="rect">
            <a:avLst/>
          </a:prstGeom>
          <a:solidFill>
            <a:srgbClr val="CD1E8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6" name="Group 5">
            <a:extLst>
              <a:ext uri="{FF2B5EF4-FFF2-40B4-BE49-F238E27FC236}">
                <a16:creationId xmlns:a16="http://schemas.microsoft.com/office/drawing/2014/main" id="{8AF34141-5EBE-C2AF-A6A5-2C6A18D177C4}"/>
              </a:ext>
            </a:extLst>
          </p:cNvPr>
          <p:cNvGrpSpPr/>
          <p:nvPr/>
        </p:nvGrpSpPr>
        <p:grpSpPr>
          <a:xfrm>
            <a:off x="316118" y="4487663"/>
            <a:ext cx="4284452" cy="1337094"/>
            <a:chOff x="150876" y="4475988"/>
            <a:chExt cx="4284452" cy="1337094"/>
          </a:xfrm>
        </p:grpSpPr>
        <p:sp>
          <p:nvSpPr>
            <p:cNvPr id="7" name="Rectangle: Rounded Corners 6">
              <a:extLst>
                <a:ext uri="{FF2B5EF4-FFF2-40B4-BE49-F238E27FC236}">
                  <a16:creationId xmlns:a16="http://schemas.microsoft.com/office/drawing/2014/main" id="{A272088A-3067-6EB1-D6EB-7D76F2FF9CF2}"/>
                </a:ext>
              </a:extLst>
            </p:cNvPr>
            <p:cNvSpPr/>
            <p:nvPr/>
          </p:nvSpPr>
          <p:spPr>
            <a:xfrm>
              <a:off x="150876" y="4475988"/>
              <a:ext cx="4284452" cy="1337094"/>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blue text on a black background&#10;&#10;Description automatically generated">
              <a:extLst>
                <a:ext uri="{FF2B5EF4-FFF2-40B4-BE49-F238E27FC236}">
                  <a16:creationId xmlns:a16="http://schemas.microsoft.com/office/drawing/2014/main" id="{829BC485-F4A0-7485-A076-950DF2AC1CA1}"/>
                </a:ext>
              </a:extLst>
            </p:cNvPr>
            <p:cNvPicPr>
              <a:picLocks noChangeAspect="1"/>
            </p:cNvPicPr>
            <p:nvPr/>
          </p:nvPicPr>
          <p:blipFill>
            <a:blip r:embed="rId5"/>
            <a:stretch>
              <a:fillRect/>
            </a:stretch>
          </p:blipFill>
          <p:spPr>
            <a:xfrm>
              <a:off x="310840" y="4637964"/>
              <a:ext cx="3991700" cy="933437"/>
            </a:xfrm>
            <a:prstGeom prst="rect">
              <a:avLst/>
            </a:prstGeom>
            <a:ln>
              <a:noFill/>
            </a:ln>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11"/>
          <p:cNvSpPr/>
          <p:nvPr/>
        </p:nvSpPr>
        <p:spPr>
          <a:xfrm>
            <a:off x="6068291" y="0"/>
            <a:ext cx="6123709" cy="3272439"/>
          </a:xfrm>
          <a:prstGeom prst="rect">
            <a:avLst/>
          </a:prstGeom>
          <a:solidFill>
            <a:srgbClr val="D2E7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1" name="Google Shape;311;p11"/>
          <p:cNvSpPr/>
          <p:nvPr/>
        </p:nvSpPr>
        <p:spPr>
          <a:xfrm>
            <a:off x="0" y="2967334"/>
            <a:ext cx="12192000" cy="3890665"/>
          </a:xfrm>
          <a:prstGeom prst="rect">
            <a:avLst/>
          </a:prstGeom>
          <a:solidFill>
            <a:srgbClr val="3650A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8C6F4"/>
              </a:solidFill>
              <a:latin typeface="Calibri"/>
              <a:ea typeface="Calibri"/>
              <a:cs typeface="Calibri"/>
              <a:sym typeface="Calibri"/>
            </a:endParaRPr>
          </a:p>
        </p:txBody>
      </p:sp>
      <p:sp>
        <p:nvSpPr>
          <p:cNvPr id="312" name="Google Shape;312;p11"/>
          <p:cNvSpPr txBox="1"/>
          <p:nvPr/>
        </p:nvSpPr>
        <p:spPr>
          <a:xfrm>
            <a:off x="570495" y="3620385"/>
            <a:ext cx="11158133" cy="523220"/>
          </a:xfrm>
          <a:prstGeom prst="rect">
            <a:avLst/>
          </a:prstGeom>
          <a:noFill/>
          <a:ln>
            <a:noFill/>
          </a:ln>
        </p:spPr>
        <p:txBody>
          <a:bodyPr spcFirstLastPara="1" wrap="square" lIns="91425" tIns="45700" rIns="91425" bIns="45700" anchor="t" anchorCtr="0">
            <a:spAutoFit/>
          </a:bodyPr>
          <a:lstStyle/>
          <a:p>
            <a:pPr algn="ctr"/>
            <a:r>
              <a:rPr lang="en-US" sz="2800" b="1">
                <a:solidFill>
                  <a:schemeClr val="lt1"/>
                </a:solidFill>
                <a:latin typeface="Avenir"/>
                <a:ea typeface="Avenir"/>
                <a:cs typeface="Avenir"/>
                <a:sym typeface="Avenir"/>
              </a:rPr>
              <a:t>COLLEGE BOUND COMMITMENT $</a:t>
            </a:r>
            <a:endParaRPr sz="1800" b="1">
              <a:solidFill>
                <a:schemeClr val="lt1"/>
              </a:solidFill>
              <a:latin typeface="Avenir"/>
              <a:ea typeface="Avenir"/>
              <a:cs typeface="Avenir"/>
              <a:sym typeface="Avenir"/>
            </a:endParaRPr>
          </a:p>
        </p:txBody>
      </p:sp>
      <p:sp>
        <p:nvSpPr>
          <p:cNvPr id="313" name="Google Shape;313;p11"/>
          <p:cNvSpPr txBox="1"/>
          <p:nvPr/>
        </p:nvSpPr>
        <p:spPr>
          <a:xfrm>
            <a:off x="6852414" y="161749"/>
            <a:ext cx="4555462" cy="2862282"/>
          </a:xfrm>
          <a:prstGeom prst="rect">
            <a:avLst/>
          </a:prstGeom>
          <a:noFill/>
          <a:ln>
            <a:noFill/>
          </a:ln>
        </p:spPr>
        <p:txBody>
          <a:bodyPr spcFirstLastPara="1" wrap="square" lIns="91425" tIns="45700" rIns="91425" bIns="45700" anchor="t" anchorCtr="0">
            <a:spAutoFit/>
          </a:bodyPr>
          <a:lstStyle/>
          <a:p>
            <a:pPr marL="342900" indent="-342900">
              <a:buChar char="•"/>
            </a:pPr>
            <a:r>
              <a:rPr lang="en-US" sz="2000">
                <a:solidFill>
                  <a:srgbClr val="3650A2"/>
                </a:solidFill>
                <a:cs typeface="Calibri"/>
                <a:sym typeface="Calibri"/>
              </a:rPr>
              <a:t>CB award amounts are based on eligibility and what type of college you go to. </a:t>
            </a:r>
            <a:endParaRPr lang="en-US"/>
          </a:p>
          <a:p>
            <a:pPr marL="342900" marR="0" lvl="0" indent="-342900" algn="l" rtl="0">
              <a:spcBef>
                <a:spcPts val="0"/>
              </a:spcBef>
              <a:spcAft>
                <a:spcPts val="0"/>
              </a:spcAft>
              <a:buChar char="•"/>
            </a:pPr>
            <a:endParaRPr lang="en-US" sz="2000">
              <a:solidFill>
                <a:srgbClr val="3650A2"/>
              </a:solidFill>
              <a:cs typeface="Calibri"/>
            </a:endParaRPr>
          </a:p>
          <a:p>
            <a:pPr marL="342900" indent="-342900">
              <a:buChar char="•"/>
            </a:pPr>
            <a:r>
              <a:rPr lang="en-US" sz="2000">
                <a:solidFill>
                  <a:srgbClr val="3650A2"/>
                </a:solidFill>
                <a:cs typeface="Calibri"/>
              </a:rPr>
              <a:t>Most of the CB commitment will be funded by the Washington College Grant.</a:t>
            </a:r>
          </a:p>
          <a:p>
            <a:pPr marL="342900" indent="-342900">
              <a:buChar char="•"/>
            </a:pPr>
            <a:endParaRPr lang="en-US" sz="2000">
              <a:solidFill>
                <a:srgbClr val="3650A2"/>
              </a:solidFill>
              <a:cs typeface="Calibri"/>
            </a:endParaRPr>
          </a:p>
          <a:p>
            <a:pPr marL="342900" indent="-342900">
              <a:buChar char="•"/>
            </a:pPr>
            <a:r>
              <a:rPr lang="en-US" sz="2000">
                <a:solidFill>
                  <a:srgbClr val="3650A2"/>
                </a:solidFill>
                <a:cs typeface="Calibri"/>
              </a:rPr>
              <a:t>The award amounts are based on:</a:t>
            </a:r>
          </a:p>
        </p:txBody>
      </p:sp>
      <p:sp>
        <p:nvSpPr>
          <p:cNvPr id="314" name="Google Shape;314;p11"/>
          <p:cNvSpPr txBox="1"/>
          <p:nvPr/>
        </p:nvSpPr>
        <p:spPr>
          <a:xfrm>
            <a:off x="627151" y="1159659"/>
            <a:ext cx="5231274" cy="1760220"/>
          </a:xfrm>
          <a:prstGeom prst="rect">
            <a:avLst/>
          </a:prstGeom>
          <a:noFill/>
          <a:ln>
            <a:noFill/>
          </a:ln>
        </p:spPr>
        <p:txBody>
          <a:bodyPr spcFirstLastPara="1" wrap="square" lIns="91425" tIns="45700" rIns="91425" bIns="45700" anchor="b" anchorCtr="0">
            <a:noAutofit/>
          </a:bodyPr>
          <a:lstStyle/>
          <a:p>
            <a:pPr>
              <a:lnSpc>
                <a:spcPct val="85000"/>
              </a:lnSpc>
            </a:pPr>
            <a:r>
              <a:rPr lang="en-US" sz="5400" b="1">
                <a:solidFill>
                  <a:srgbClr val="3650A2"/>
                </a:solidFill>
              </a:rPr>
              <a:t>HOW</a:t>
            </a:r>
            <a:r>
              <a:rPr lang="en-US" sz="5400">
                <a:solidFill>
                  <a:srgbClr val="3650A2"/>
                </a:solidFill>
              </a:rPr>
              <a:t> MUCH WILL I GET</a:t>
            </a:r>
            <a:r>
              <a:rPr lang="en-US" sz="5400" b="1" cap="none">
                <a:solidFill>
                  <a:srgbClr val="3650A2"/>
                </a:solidFill>
                <a:latin typeface="Arial"/>
                <a:ea typeface="Arial"/>
                <a:cs typeface="Arial"/>
                <a:sym typeface="Arial"/>
              </a:rPr>
              <a:t>?</a:t>
            </a:r>
            <a:r>
              <a:rPr lang="en-US" sz="5400" b="0" cap="none">
                <a:solidFill>
                  <a:srgbClr val="3650A2"/>
                </a:solidFill>
                <a:latin typeface="Arial"/>
                <a:ea typeface="Arial"/>
                <a:cs typeface="Arial"/>
                <a:sym typeface="Arial"/>
              </a:rPr>
              <a:t> </a:t>
            </a:r>
            <a:br>
              <a:rPr lang="en-US" sz="4400" b="0" cap="none">
                <a:latin typeface="Arial"/>
                <a:ea typeface="Arial"/>
                <a:cs typeface="Arial"/>
              </a:rPr>
            </a:br>
            <a:endParaRPr lang="en-US" sz="4400" b="0" cap="none">
              <a:solidFill>
                <a:srgbClr val="3650A2"/>
              </a:solidFill>
              <a:latin typeface="Arial"/>
              <a:ea typeface="Arial"/>
              <a:cs typeface="Arial"/>
            </a:endParaRPr>
          </a:p>
        </p:txBody>
      </p:sp>
      <p:sp>
        <p:nvSpPr>
          <p:cNvPr id="315" name="Google Shape;315;p11"/>
          <p:cNvSpPr txBox="1"/>
          <p:nvPr/>
        </p:nvSpPr>
        <p:spPr>
          <a:xfrm>
            <a:off x="1233135" y="4766739"/>
            <a:ext cx="3142289"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cap="none">
                <a:solidFill>
                  <a:schemeClr val="lt1"/>
                </a:solidFill>
                <a:latin typeface="Calibri"/>
                <a:ea typeface="Calibri"/>
                <a:cs typeface="Calibri"/>
                <a:sym typeface="Calibri"/>
              </a:rPr>
              <a:t>AVERAGE COST OF TUITION</a:t>
            </a:r>
            <a:endParaRPr/>
          </a:p>
          <a:p>
            <a:pPr marL="0" marR="0" lvl="0" indent="0" algn="ctr" rtl="0">
              <a:spcBef>
                <a:spcPts val="0"/>
              </a:spcBef>
              <a:spcAft>
                <a:spcPts val="0"/>
              </a:spcAft>
              <a:buNone/>
            </a:pPr>
            <a:r>
              <a:rPr lang="en-US" sz="1600">
                <a:solidFill>
                  <a:schemeClr val="lt1"/>
                </a:solidFill>
                <a:latin typeface="Calibri"/>
                <a:ea typeface="Calibri"/>
                <a:cs typeface="Calibri"/>
                <a:sym typeface="Calibri"/>
              </a:rPr>
              <a:t>(public rates)</a:t>
            </a:r>
            <a:endParaRPr sz="2400">
              <a:solidFill>
                <a:schemeClr val="lt1"/>
              </a:solidFill>
              <a:latin typeface="Calibri"/>
              <a:ea typeface="Calibri"/>
              <a:cs typeface="Calibri"/>
              <a:sym typeface="Calibri"/>
            </a:endParaRPr>
          </a:p>
        </p:txBody>
      </p:sp>
      <p:sp>
        <p:nvSpPr>
          <p:cNvPr id="316" name="Google Shape;316;p11"/>
          <p:cNvSpPr txBox="1"/>
          <p:nvPr/>
        </p:nvSpPr>
        <p:spPr>
          <a:xfrm>
            <a:off x="4444779" y="5194248"/>
            <a:ext cx="3142289" cy="138499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cap="none">
                <a:solidFill>
                  <a:schemeClr val="lt1"/>
                </a:solidFill>
                <a:latin typeface="Calibri"/>
                <a:ea typeface="Calibri"/>
                <a:cs typeface="Calibri"/>
                <a:sym typeface="Calibri"/>
              </a:rPr>
              <a:t>SOME </a:t>
            </a:r>
            <a:endParaRPr/>
          </a:p>
          <a:p>
            <a:pPr marL="0" marR="0" lvl="0" indent="0" algn="ctr" rtl="0">
              <a:spcBef>
                <a:spcPts val="0"/>
              </a:spcBef>
              <a:spcAft>
                <a:spcPts val="0"/>
              </a:spcAft>
              <a:buNone/>
            </a:pPr>
            <a:r>
              <a:rPr lang="en-US" sz="2800" b="1" cap="none">
                <a:solidFill>
                  <a:schemeClr val="lt1"/>
                </a:solidFill>
                <a:latin typeface="Calibri"/>
                <a:ea typeface="Calibri"/>
                <a:cs typeface="Calibri"/>
                <a:sym typeface="Calibri"/>
              </a:rPr>
              <a:t>COLLEGE </a:t>
            </a:r>
            <a:endParaRPr/>
          </a:p>
          <a:p>
            <a:pPr marL="0" marR="0" lvl="0" indent="0" algn="ctr" rtl="0">
              <a:spcBef>
                <a:spcPts val="0"/>
              </a:spcBef>
              <a:spcAft>
                <a:spcPts val="0"/>
              </a:spcAft>
              <a:buNone/>
            </a:pPr>
            <a:r>
              <a:rPr lang="en-US" sz="2800" b="1" cap="none">
                <a:solidFill>
                  <a:schemeClr val="lt1"/>
                </a:solidFill>
                <a:latin typeface="Calibri"/>
                <a:ea typeface="Calibri"/>
                <a:cs typeface="Calibri"/>
                <a:sym typeface="Calibri"/>
              </a:rPr>
              <a:t>FEES</a:t>
            </a:r>
            <a:endParaRPr sz="2800" cap="none">
              <a:solidFill>
                <a:schemeClr val="lt1"/>
              </a:solidFill>
              <a:latin typeface="Calibri"/>
              <a:ea typeface="Calibri"/>
              <a:cs typeface="Calibri"/>
              <a:sym typeface="Calibri"/>
            </a:endParaRPr>
          </a:p>
        </p:txBody>
      </p:sp>
      <p:sp>
        <p:nvSpPr>
          <p:cNvPr id="317" name="Google Shape;317;p11"/>
          <p:cNvSpPr txBox="1"/>
          <p:nvPr/>
        </p:nvSpPr>
        <p:spPr>
          <a:xfrm>
            <a:off x="7615491" y="4766739"/>
            <a:ext cx="3142289"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cap="none">
                <a:solidFill>
                  <a:schemeClr val="lt1"/>
                </a:solidFill>
                <a:latin typeface="Calibri"/>
                <a:ea typeface="Calibri"/>
                <a:cs typeface="Calibri"/>
                <a:sym typeface="Calibri"/>
              </a:rPr>
              <a:t>A SMALL AMOUNT FOR BOOKS</a:t>
            </a:r>
            <a:endParaRPr sz="1800">
              <a:solidFill>
                <a:schemeClr val="dk1"/>
              </a:solidFill>
              <a:latin typeface="Calibri"/>
              <a:ea typeface="Calibri"/>
              <a:cs typeface="Calibri"/>
              <a:sym typeface="Calibri"/>
            </a:endParaRPr>
          </a:p>
        </p:txBody>
      </p:sp>
      <p:sp>
        <p:nvSpPr>
          <p:cNvPr id="318" name="Google Shape;318;p11"/>
          <p:cNvSpPr/>
          <p:nvPr/>
        </p:nvSpPr>
        <p:spPr>
          <a:xfrm>
            <a:off x="3047012" y="3331824"/>
            <a:ext cx="6291611" cy="1097973"/>
          </a:xfrm>
          <a:prstGeom prst="ellipse">
            <a:avLst/>
          </a:prstGeom>
          <a:noFill/>
          <a:ln w="38100" cap="flat" cmpd="sng">
            <a:solidFill>
              <a:srgbClr val="38C6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19" name="Google Shape;319;p11"/>
          <p:cNvGrpSpPr/>
          <p:nvPr/>
        </p:nvGrpSpPr>
        <p:grpSpPr>
          <a:xfrm>
            <a:off x="8317955" y="4151120"/>
            <a:ext cx="1127074" cy="1362651"/>
            <a:chOff x="7900896" y="2798827"/>
            <a:chExt cx="2691894" cy="2165472"/>
          </a:xfrm>
        </p:grpSpPr>
        <p:sp>
          <p:nvSpPr>
            <p:cNvPr id="320" name="Google Shape;320;p11"/>
            <p:cNvSpPr/>
            <p:nvPr/>
          </p:nvSpPr>
          <p:spPr>
            <a:xfrm>
              <a:off x="7900896" y="2798827"/>
              <a:ext cx="2446317" cy="2165472"/>
            </a:xfrm>
            <a:prstGeom prst="arc">
              <a:avLst>
                <a:gd name="adj1" fmla="val 16200000"/>
                <a:gd name="adj2" fmla="val 0"/>
              </a:avLst>
            </a:prstGeom>
            <a:noFill/>
            <a:ln w="38100" cap="flat" cmpd="sng">
              <a:solidFill>
                <a:srgbClr val="38C6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cxnSp>
          <p:nvCxnSpPr>
            <p:cNvPr id="321" name="Google Shape;321;p11"/>
            <p:cNvCxnSpPr/>
            <p:nvPr/>
          </p:nvCxnSpPr>
          <p:spPr>
            <a:xfrm>
              <a:off x="10018206" y="3669475"/>
              <a:ext cx="329007" cy="212088"/>
            </a:xfrm>
            <a:prstGeom prst="straightConnector1">
              <a:avLst/>
            </a:prstGeom>
            <a:noFill/>
            <a:ln w="38100" cap="flat" cmpd="sng">
              <a:solidFill>
                <a:srgbClr val="38C6F4"/>
              </a:solidFill>
              <a:prstDash val="solid"/>
              <a:miter lim="800000"/>
              <a:headEnd type="none" w="sm" len="sm"/>
              <a:tailEnd type="none" w="sm" len="sm"/>
            </a:ln>
          </p:spPr>
        </p:cxnSp>
        <p:cxnSp>
          <p:nvCxnSpPr>
            <p:cNvPr id="322" name="Google Shape;322;p11"/>
            <p:cNvCxnSpPr/>
            <p:nvPr/>
          </p:nvCxnSpPr>
          <p:spPr>
            <a:xfrm flipH="1">
              <a:off x="10347214" y="3669475"/>
              <a:ext cx="245576" cy="212088"/>
            </a:xfrm>
            <a:prstGeom prst="straightConnector1">
              <a:avLst/>
            </a:prstGeom>
            <a:noFill/>
            <a:ln w="38100" cap="flat" cmpd="sng">
              <a:solidFill>
                <a:srgbClr val="38C6F4"/>
              </a:solidFill>
              <a:prstDash val="solid"/>
              <a:miter lim="800000"/>
              <a:headEnd type="none" w="sm" len="sm"/>
              <a:tailEnd type="none" w="sm" len="sm"/>
            </a:ln>
          </p:spPr>
        </p:cxnSp>
      </p:grpSp>
      <p:grpSp>
        <p:nvGrpSpPr>
          <p:cNvPr id="323" name="Google Shape;323;p11"/>
          <p:cNvGrpSpPr/>
          <p:nvPr/>
        </p:nvGrpSpPr>
        <p:grpSpPr>
          <a:xfrm flipH="1">
            <a:off x="2664857" y="4110299"/>
            <a:ext cx="1234530" cy="1394062"/>
            <a:chOff x="7900896" y="2798827"/>
            <a:chExt cx="2691894" cy="2165472"/>
          </a:xfrm>
        </p:grpSpPr>
        <p:sp>
          <p:nvSpPr>
            <p:cNvPr id="324" name="Google Shape;324;p11"/>
            <p:cNvSpPr/>
            <p:nvPr/>
          </p:nvSpPr>
          <p:spPr>
            <a:xfrm>
              <a:off x="7900896" y="2798827"/>
              <a:ext cx="2446317" cy="2165472"/>
            </a:xfrm>
            <a:prstGeom prst="arc">
              <a:avLst>
                <a:gd name="adj1" fmla="val 16200000"/>
                <a:gd name="adj2" fmla="val 0"/>
              </a:avLst>
            </a:prstGeom>
            <a:noFill/>
            <a:ln w="38100" cap="flat" cmpd="sng">
              <a:solidFill>
                <a:srgbClr val="38C6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cxnSp>
          <p:nvCxnSpPr>
            <p:cNvPr id="325" name="Google Shape;325;p11"/>
            <p:cNvCxnSpPr/>
            <p:nvPr/>
          </p:nvCxnSpPr>
          <p:spPr>
            <a:xfrm>
              <a:off x="10018206" y="3669475"/>
              <a:ext cx="329007" cy="212088"/>
            </a:xfrm>
            <a:prstGeom prst="straightConnector1">
              <a:avLst/>
            </a:prstGeom>
            <a:noFill/>
            <a:ln w="38100" cap="flat" cmpd="sng">
              <a:solidFill>
                <a:srgbClr val="38C6F4"/>
              </a:solidFill>
              <a:prstDash val="solid"/>
              <a:miter lim="800000"/>
              <a:headEnd type="none" w="sm" len="sm"/>
              <a:tailEnd type="none" w="sm" len="sm"/>
            </a:ln>
          </p:spPr>
        </p:cxnSp>
        <p:cxnSp>
          <p:nvCxnSpPr>
            <p:cNvPr id="326" name="Google Shape;326;p11"/>
            <p:cNvCxnSpPr/>
            <p:nvPr/>
          </p:nvCxnSpPr>
          <p:spPr>
            <a:xfrm flipH="1">
              <a:off x="10347214" y="3669475"/>
              <a:ext cx="245576" cy="212088"/>
            </a:xfrm>
            <a:prstGeom prst="straightConnector1">
              <a:avLst/>
            </a:prstGeom>
            <a:noFill/>
            <a:ln w="38100" cap="flat" cmpd="sng">
              <a:solidFill>
                <a:srgbClr val="38C6F4"/>
              </a:solidFill>
              <a:prstDash val="solid"/>
              <a:miter lim="800000"/>
              <a:headEnd type="none" w="sm" len="sm"/>
              <a:tailEnd type="none" w="sm" len="sm"/>
            </a:ln>
          </p:spPr>
        </p:cxnSp>
      </p:grpSp>
      <p:grpSp>
        <p:nvGrpSpPr>
          <p:cNvPr id="327" name="Google Shape;327;p11"/>
          <p:cNvGrpSpPr/>
          <p:nvPr/>
        </p:nvGrpSpPr>
        <p:grpSpPr>
          <a:xfrm>
            <a:off x="5736942" y="4512695"/>
            <a:ext cx="488544" cy="603098"/>
            <a:chOff x="5813142" y="3014639"/>
            <a:chExt cx="488544" cy="980754"/>
          </a:xfrm>
        </p:grpSpPr>
        <p:cxnSp>
          <p:nvCxnSpPr>
            <p:cNvPr id="328" name="Google Shape;328;p11"/>
            <p:cNvCxnSpPr/>
            <p:nvPr/>
          </p:nvCxnSpPr>
          <p:spPr>
            <a:xfrm>
              <a:off x="6056109" y="3014639"/>
              <a:ext cx="0" cy="953995"/>
            </a:xfrm>
            <a:prstGeom prst="straightConnector1">
              <a:avLst/>
            </a:prstGeom>
            <a:noFill/>
            <a:ln w="38100" cap="flat" cmpd="sng">
              <a:solidFill>
                <a:srgbClr val="38C6F4"/>
              </a:solidFill>
              <a:prstDash val="solid"/>
              <a:miter lim="800000"/>
              <a:headEnd type="none" w="sm" len="sm"/>
              <a:tailEnd type="none" w="sm" len="sm"/>
            </a:ln>
          </p:spPr>
        </p:cxnSp>
        <p:cxnSp>
          <p:nvCxnSpPr>
            <p:cNvPr id="329" name="Google Shape;329;p11"/>
            <p:cNvCxnSpPr/>
            <p:nvPr/>
          </p:nvCxnSpPr>
          <p:spPr>
            <a:xfrm flipH="1">
              <a:off x="6056109" y="3785559"/>
              <a:ext cx="245577" cy="209834"/>
            </a:xfrm>
            <a:prstGeom prst="straightConnector1">
              <a:avLst/>
            </a:prstGeom>
            <a:noFill/>
            <a:ln w="38100" cap="flat" cmpd="sng">
              <a:solidFill>
                <a:srgbClr val="38C6F4"/>
              </a:solidFill>
              <a:prstDash val="solid"/>
              <a:miter lim="800000"/>
              <a:headEnd type="none" w="sm" len="sm"/>
              <a:tailEnd type="none" w="sm" len="sm"/>
            </a:ln>
          </p:spPr>
        </p:cxnSp>
        <p:cxnSp>
          <p:nvCxnSpPr>
            <p:cNvPr id="330" name="Google Shape;330;p11"/>
            <p:cNvCxnSpPr/>
            <p:nvPr/>
          </p:nvCxnSpPr>
          <p:spPr>
            <a:xfrm>
              <a:off x="5813142" y="3785559"/>
              <a:ext cx="242966" cy="209834"/>
            </a:xfrm>
            <a:prstGeom prst="straightConnector1">
              <a:avLst/>
            </a:prstGeom>
            <a:noFill/>
            <a:ln w="38100" cap="flat" cmpd="sng">
              <a:solidFill>
                <a:srgbClr val="38C6F4"/>
              </a:solidFill>
              <a:prstDash val="solid"/>
              <a:miter lim="800000"/>
              <a:headEnd type="none" w="sm" len="sm"/>
              <a:tailEnd type="none" w="sm" len="sm"/>
            </a:ln>
          </p:spPr>
        </p:cxn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12" descr="Image result for gonzaga university logo"/>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7" name="Google Shape;337;p12"/>
          <p:cNvSpPr/>
          <p:nvPr/>
        </p:nvSpPr>
        <p:spPr>
          <a:xfrm>
            <a:off x="3" y="0"/>
            <a:ext cx="3214114" cy="6858000"/>
          </a:xfrm>
          <a:prstGeom prst="rect">
            <a:avLst/>
          </a:prstGeom>
          <a:solidFill>
            <a:srgbClr val="D2E7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8C6F4"/>
              </a:solidFill>
              <a:latin typeface="Calibri"/>
              <a:ea typeface="Calibri"/>
              <a:cs typeface="Calibri"/>
              <a:sym typeface="Calibri"/>
            </a:endParaRPr>
          </a:p>
        </p:txBody>
      </p:sp>
      <p:sp>
        <p:nvSpPr>
          <p:cNvPr id="338" name="Google Shape;338;p12"/>
          <p:cNvSpPr/>
          <p:nvPr/>
        </p:nvSpPr>
        <p:spPr>
          <a:xfrm>
            <a:off x="4" y="6007100"/>
            <a:ext cx="12191996" cy="850900"/>
          </a:xfrm>
          <a:prstGeom prst="rect">
            <a:avLst/>
          </a:prstGeom>
          <a:solidFill>
            <a:srgbClr val="38C6F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9" name="Google Shape;339;p12"/>
          <p:cNvSpPr txBox="1">
            <a:spLocks noGrp="1"/>
          </p:cNvSpPr>
          <p:nvPr>
            <p:ph type="title"/>
          </p:nvPr>
        </p:nvSpPr>
        <p:spPr>
          <a:xfrm>
            <a:off x="225290" y="2079858"/>
            <a:ext cx="3136519" cy="200772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650A2"/>
              </a:buClr>
              <a:buSzPts val="4500"/>
              <a:buFont typeface="Arial"/>
              <a:buNone/>
            </a:pPr>
            <a:r>
              <a:rPr lang="en-US" sz="4500" b="1" cap="none">
                <a:solidFill>
                  <a:srgbClr val="3650A2"/>
                </a:solidFill>
                <a:latin typeface="Arial"/>
                <a:ea typeface="Arial"/>
                <a:cs typeface="Arial"/>
                <a:sym typeface="Arial"/>
              </a:rPr>
              <a:t>WHERE</a:t>
            </a:r>
            <a:r>
              <a:rPr lang="en-US" sz="4500" cap="none">
                <a:solidFill>
                  <a:srgbClr val="3650A2"/>
                </a:solidFill>
                <a:latin typeface="Arial"/>
                <a:ea typeface="Arial"/>
                <a:cs typeface="Arial"/>
                <a:sym typeface="Arial"/>
              </a:rPr>
              <a:t> </a:t>
            </a:r>
            <a:br>
              <a:rPr lang="en-US" sz="4500" cap="none">
                <a:solidFill>
                  <a:srgbClr val="3650A2"/>
                </a:solidFill>
                <a:latin typeface="Arial"/>
                <a:ea typeface="Arial"/>
                <a:cs typeface="Arial"/>
                <a:sym typeface="Arial"/>
              </a:rPr>
            </a:br>
            <a:r>
              <a:rPr lang="en-US" sz="4500" cap="none">
                <a:solidFill>
                  <a:srgbClr val="3650A2"/>
                </a:solidFill>
                <a:latin typeface="Arial"/>
                <a:ea typeface="Arial"/>
                <a:cs typeface="Arial"/>
                <a:sym typeface="Arial"/>
              </a:rPr>
              <a:t>CAN YOU </a:t>
            </a:r>
            <a:br>
              <a:rPr lang="en-US" sz="4500" cap="none">
                <a:solidFill>
                  <a:srgbClr val="3650A2"/>
                </a:solidFill>
                <a:latin typeface="Arial"/>
                <a:ea typeface="Arial"/>
                <a:cs typeface="Arial"/>
                <a:sym typeface="Arial"/>
              </a:rPr>
            </a:br>
            <a:r>
              <a:rPr lang="en-US" sz="4500" cap="none">
                <a:solidFill>
                  <a:srgbClr val="3650A2"/>
                </a:solidFill>
                <a:latin typeface="Arial"/>
                <a:ea typeface="Arial"/>
                <a:cs typeface="Arial"/>
                <a:sym typeface="Arial"/>
              </a:rPr>
              <a:t>USE IT? </a:t>
            </a:r>
            <a:endParaRPr/>
          </a:p>
        </p:txBody>
      </p:sp>
      <p:sp>
        <p:nvSpPr>
          <p:cNvPr id="340" name="Google Shape;340;p12"/>
          <p:cNvSpPr txBox="1"/>
          <p:nvPr/>
        </p:nvSpPr>
        <p:spPr>
          <a:xfrm>
            <a:off x="3426370" y="465039"/>
            <a:ext cx="8440739"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rgbClr val="3650A2"/>
                </a:solidFill>
                <a:latin typeface="Arial Narrow"/>
                <a:ea typeface="Arial Narrow"/>
                <a:cs typeface="Arial Narrow"/>
                <a:sym typeface="Arial Narrow"/>
              </a:rPr>
              <a:t>There are over 65 colleges, universities, and technical schools where you can use </a:t>
            </a:r>
            <a:r>
              <a:rPr lang="en-US" sz="3200" b="1">
                <a:solidFill>
                  <a:srgbClr val="3650A2"/>
                </a:solidFill>
                <a:latin typeface="Arial Narrow"/>
                <a:ea typeface="Arial Narrow"/>
                <a:cs typeface="Arial Narrow"/>
                <a:sym typeface="Arial Narrow"/>
              </a:rPr>
              <a:t>College Bound</a:t>
            </a:r>
            <a:endParaRPr/>
          </a:p>
        </p:txBody>
      </p:sp>
      <p:pic>
        <p:nvPicPr>
          <p:cNvPr id="341" name="Google Shape;341;p12" descr="Image result for central washington university logo"/>
          <p:cNvPicPr preferRelativeResize="0"/>
          <p:nvPr/>
        </p:nvPicPr>
        <p:blipFill rotWithShape="1">
          <a:blip r:embed="rId3">
            <a:alphaModFix/>
          </a:blip>
          <a:srcRect/>
          <a:stretch/>
        </p:blipFill>
        <p:spPr>
          <a:xfrm>
            <a:off x="3426370" y="2285703"/>
            <a:ext cx="2055063" cy="433397"/>
          </a:xfrm>
          <a:prstGeom prst="rect">
            <a:avLst/>
          </a:prstGeom>
          <a:noFill/>
          <a:ln>
            <a:noFill/>
          </a:ln>
        </p:spPr>
      </p:pic>
      <p:pic>
        <p:nvPicPr>
          <p:cNvPr id="342" name="Google Shape;342;p12" descr="Image result for eastern washington university logo"/>
          <p:cNvPicPr preferRelativeResize="0"/>
          <p:nvPr/>
        </p:nvPicPr>
        <p:blipFill rotWithShape="1">
          <a:blip r:embed="rId4">
            <a:alphaModFix/>
          </a:blip>
          <a:srcRect/>
          <a:stretch/>
        </p:blipFill>
        <p:spPr>
          <a:xfrm>
            <a:off x="5711842" y="2186219"/>
            <a:ext cx="1954580" cy="632365"/>
          </a:xfrm>
          <a:prstGeom prst="rect">
            <a:avLst/>
          </a:prstGeom>
          <a:noFill/>
          <a:ln>
            <a:noFill/>
          </a:ln>
        </p:spPr>
      </p:pic>
      <p:pic>
        <p:nvPicPr>
          <p:cNvPr id="343" name="Google Shape;343;p12" descr="Image result for evergreen state college  logo"/>
          <p:cNvPicPr preferRelativeResize="0"/>
          <p:nvPr/>
        </p:nvPicPr>
        <p:blipFill rotWithShape="1">
          <a:blip r:embed="rId5">
            <a:alphaModFix/>
          </a:blip>
          <a:srcRect/>
          <a:stretch/>
        </p:blipFill>
        <p:spPr>
          <a:xfrm>
            <a:off x="7966439" y="2259127"/>
            <a:ext cx="2085207" cy="486548"/>
          </a:xfrm>
          <a:prstGeom prst="rect">
            <a:avLst/>
          </a:prstGeom>
          <a:noFill/>
          <a:ln>
            <a:noFill/>
          </a:ln>
        </p:spPr>
      </p:pic>
      <p:pic>
        <p:nvPicPr>
          <p:cNvPr id="344" name="Google Shape;344;p12" descr="Image result for western washington university logo"/>
          <p:cNvPicPr preferRelativeResize="0"/>
          <p:nvPr/>
        </p:nvPicPr>
        <p:blipFill rotWithShape="1">
          <a:blip r:embed="rId6">
            <a:alphaModFix/>
          </a:blip>
          <a:srcRect/>
          <a:stretch/>
        </p:blipFill>
        <p:spPr>
          <a:xfrm>
            <a:off x="10427095" y="4068239"/>
            <a:ext cx="1341629" cy="675287"/>
          </a:xfrm>
          <a:prstGeom prst="rect">
            <a:avLst/>
          </a:prstGeom>
          <a:noFill/>
          <a:ln>
            <a:noFill/>
          </a:ln>
        </p:spPr>
      </p:pic>
      <p:pic>
        <p:nvPicPr>
          <p:cNvPr id="345" name="Google Shape;345;p12" descr="Image result for washington state university logo"/>
          <p:cNvPicPr preferRelativeResize="0"/>
          <p:nvPr/>
        </p:nvPicPr>
        <p:blipFill rotWithShape="1">
          <a:blip r:embed="rId7">
            <a:alphaModFix/>
          </a:blip>
          <a:srcRect/>
          <a:stretch/>
        </p:blipFill>
        <p:spPr>
          <a:xfrm>
            <a:off x="5566142" y="2964465"/>
            <a:ext cx="2245981" cy="935826"/>
          </a:xfrm>
          <a:prstGeom prst="rect">
            <a:avLst/>
          </a:prstGeom>
          <a:noFill/>
          <a:ln>
            <a:noFill/>
          </a:ln>
        </p:spPr>
      </p:pic>
      <p:pic>
        <p:nvPicPr>
          <p:cNvPr id="346" name="Google Shape;346;p12" descr="Image result for university of washington logo"/>
          <p:cNvPicPr preferRelativeResize="0"/>
          <p:nvPr/>
        </p:nvPicPr>
        <p:blipFill rotWithShape="1">
          <a:blip r:embed="rId8">
            <a:alphaModFix/>
          </a:blip>
          <a:srcRect/>
          <a:stretch/>
        </p:blipFill>
        <p:spPr>
          <a:xfrm>
            <a:off x="7876684" y="3200320"/>
            <a:ext cx="2264716" cy="464117"/>
          </a:xfrm>
          <a:prstGeom prst="rect">
            <a:avLst/>
          </a:prstGeom>
          <a:noFill/>
          <a:ln>
            <a:noFill/>
          </a:ln>
        </p:spPr>
      </p:pic>
      <p:pic>
        <p:nvPicPr>
          <p:cNvPr id="347" name="Google Shape;347;p12" descr="Image result for gonzaga university logo"/>
          <p:cNvPicPr preferRelativeResize="0"/>
          <p:nvPr/>
        </p:nvPicPr>
        <p:blipFill rotWithShape="1">
          <a:blip r:embed="rId9">
            <a:alphaModFix/>
          </a:blip>
          <a:srcRect/>
          <a:stretch/>
        </p:blipFill>
        <p:spPr>
          <a:xfrm>
            <a:off x="6489611" y="5014957"/>
            <a:ext cx="1484522" cy="498799"/>
          </a:xfrm>
          <a:prstGeom prst="rect">
            <a:avLst/>
          </a:prstGeom>
          <a:noFill/>
          <a:ln>
            <a:noFill/>
          </a:ln>
        </p:spPr>
      </p:pic>
      <p:pic>
        <p:nvPicPr>
          <p:cNvPr id="348" name="Google Shape;348;p12" descr="Image result for pacific lutheran university logo"/>
          <p:cNvPicPr preferRelativeResize="0"/>
          <p:nvPr/>
        </p:nvPicPr>
        <p:blipFill rotWithShape="1">
          <a:blip r:embed="rId10">
            <a:alphaModFix/>
          </a:blip>
          <a:srcRect/>
          <a:stretch/>
        </p:blipFill>
        <p:spPr>
          <a:xfrm>
            <a:off x="10634913" y="2098067"/>
            <a:ext cx="858588" cy="850002"/>
          </a:xfrm>
          <a:prstGeom prst="rect">
            <a:avLst/>
          </a:prstGeom>
          <a:noFill/>
          <a:ln>
            <a:noFill/>
          </a:ln>
        </p:spPr>
      </p:pic>
      <p:pic>
        <p:nvPicPr>
          <p:cNvPr id="349" name="Google Shape;349;p12" descr="Image result for seattle university logo"/>
          <p:cNvPicPr preferRelativeResize="0"/>
          <p:nvPr/>
        </p:nvPicPr>
        <p:blipFill rotWithShape="1">
          <a:blip r:embed="rId11">
            <a:alphaModFix/>
          </a:blip>
          <a:srcRect/>
          <a:stretch/>
        </p:blipFill>
        <p:spPr>
          <a:xfrm>
            <a:off x="3688551" y="5024176"/>
            <a:ext cx="1530700" cy="433167"/>
          </a:xfrm>
          <a:prstGeom prst="rect">
            <a:avLst/>
          </a:prstGeom>
          <a:noFill/>
          <a:ln>
            <a:noFill/>
          </a:ln>
        </p:spPr>
      </p:pic>
      <p:pic>
        <p:nvPicPr>
          <p:cNvPr id="350" name="Google Shape;350;p12" descr="Image result for whitman college logo"/>
          <p:cNvPicPr preferRelativeResize="0"/>
          <p:nvPr/>
        </p:nvPicPr>
        <p:blipFill rotWithShape="1">
          <a:blip r:embed="rId12">
            <a:alphaModFix/>
          </a:blip>
          <a:srcRect/>
          <a:stretch/>
        </p:blipFill>
        <p:spPr>
          <a:xfrm>
            <a:off x="8897731" y="5030924"/>
            <a:ext cx="1709260" cy="490462"/>
          </a:xfrm>
          <a:prstGeom prst="rect">
            <a:avLst/>
          </a:prstGeom>
          <a:noFill/>
          <a:ln>
            <a:noFill/>
          </a:ln>
        </p:spPr>
      </p:pic>
      <p:pic>
        <p:nvPicPr>
          <p:cNvPr id="351" name="Google Shape;351;p12" descr="Image result for bates technical college logo"/>
          <p:cNvPicPr preferRelativeResize="0"/>
          <p:nvPr/>
        </p:nvPicPr>
        <p:blipFill rotWithShape="1">
          <a:blip r:embed="rId13">
            <a:alphaModFix/>
          </a:blip>
          <a:srcRect/>
          <a:stretch/>
        </p:blipFill>
        <p:spPr>
          <a:xfrm>
            <a:off x="7548715" y="4252829"/>
            <a:ext cx="1363227" cy="329704"/>
          </a:xfrm>
          <a:prstGeom prst="rect">
            <a:avLst/>
          </a:prstGeom>
          <a:noFill/>
          <a:ln>
            <a:noFill/>
          </a:ln>
        </p:spPr>
      </p:pic>
      <p:pic>
        <p:nvPicPr>
          <p:cNvPr id="352" name="Google Shape;352;p12" descr="Image result for whatcom community college logo"/>
          <p:cNvPicPr preferRelativeResize="0"/>
          <p:nvPr/>
        </p:nvPicPr>
        <p:blipFill rotWithShape="1">
          <a:blip r:embed="rId14">
            <a:alphaModFix/>
          </a:blip>
          <a:srcRect/>
          <a:stretch/>
        </p:blipFill>
        <p:spPr>
          <a:xfrm>
            <a:off x="3565878" y="3208892"/>
            <a:ext cx="1776046" cy="446972"/>
          </a:xfrm>
          <a:prstGeom prst="rect">
            <a:avLst/>
          </a:prstGeom>
          <a:noFill/>
          <a:ln>
            <a:noFill/>
          </a:ln>
        </p:spPr>
      </p:pic>
      <p:pic>
        <p:nvPicPr>
          <p:cNvPr id="353" name="Google Shape;353;p12" descr="Image result for north seattle community college logo"/>
          <p:cNvPicPr preferRelativeResize="0"/>
          <p:nvPr/>
        </p:nvPicPr>
        <p:blipFill rotWithShape="1">
          <a:blip r:embed="rId15">
            <a:alphaModFix/>
          </a:blip>
          <a:srcRect/>
          <a:stretch/>
        </p:blipFill>
        <p:spPr>
          <a:xfrm>
            <a:off x="5249291" y="4091703"/>
            <a:ext cx="1157070" cy="758145"/>
          </a:xfrm>
          <a:prstGeom prst="rect">
            <a:avLst/>
          </a:prstGeom>
          <a:noFill/>
          <a:ln>
            <a:noFill/>
          </a:ln>
        </p:spPr>
      </p:pic>
      <p:pic>
        <p:nvPicPr>
          <p:cNvPr id="354" name="Google Shape;354;p12" descr="Image result for gene juarez logo"/>
          <p:cNvPicPr preferRelativeResize="0"/>
          <p:nvPr/>
        </p:nvPicPr>
        <p:blipFill rotWithShape="1">
          <a:blip r:embed="rId16">
            <a:alphaModFix/>
          </a:blip>
          <a:srcRect/>
          <a:stretch/>
        </p:blipFill>
        <p:spPr>
          <a:xfrm>
            <a:off x="10440003" y="3111372"/>
            <a:ext cx="1307497" cy="748567"/>
          </a:xfrm>
          <a:prstGeom prst="rect">
            <a:avLst/>
          </a:prstGeom>
          <a:noFill/>
          <a:ln>
            <a:noFill/>
          </a:ln>
        </p:spPr>
      </p:pic>
      <p:sp>
        <p:nvSpPr>
          <p:cNvPr id="355" name="Google Shape;355;p12"/>
          <p:cNvSpPr txBox="1"/>
          <p:nvPr/>
        </p:nvSpPr>
        <p:spPr>
          <a:xfrm>
            <a:off x="3297001" y="6230652"/>
            <a:ext cx="8552409" cy="3539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700">
                <a:solidFill>
                  <a:srgbClr val="FFFFFF"/>
                </a:solidFill>
                <a:latin typeface="Calibri"/>
                <a:ea typeface="Calibri"/>
                <a:cs typeface="Calibri"/>
                <a:sym typeface="Calibri"/>
              </a:rPr>
              <a:t>And </a:t>
            </a:r>
            <a:r>
              <a:rPr lang="en-US" sz="1700" u="sng">
                <a:solidFill>
                  <a:srgbClr val="FFFFFF"/>
                </a:solidFill>
                <a:latin typeface="Calibri"/>
                <a:ea typeface="Calibri"/>
                <a:cs typeface="Calibri"/>
                <a:sym typeface="Calibri"/>
              </a:rPr>
              <a:t>more</a:t>
            </a:r>
            <a:r>
              <a:rPr lang="en-US" sz="1700">
                <a:solidFill>
                  <a:srgbClr val="FFFFFF"/>
                </a:solidFill>
                <a:latin typeface="Calibri"/>
                <a:ea typeface="Calibri"/>
                <a:cs typeface="Calibri"/>
                <a:sym typeface="Calibri"/>
              </a:rPr>
              <a:t>... You can find a list online at </a:t>
            </a:r>
            <a:r>
              <a:rPr lang="en-US" sz="1700" b="1" u="sng">
                <a:solidFill>
                  <a:srgbClr val="3650A2"/>
                </a:solidFill>
                <a:latin typeface="Calibri"/>
                <a:ea typeface="Calibri"/>
                <a:cs typeface="Calibri"/>
                <a:sym typeface="Calibri"/>
              </a:rPr>
              <a:t>www.wsac.wa.gov/sfa-institutions</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13"/>
          <p:cNvSpPr/>
          <p:nvPr/>
        </p:nvSpPr>
        <p:spPr>
          <a:xfrm>
            <a:off x="-1" y="0"/>
            <a:ext cx="4380757" cy="6858000"/>
          </a:xfrm>
          <a:prstGeom prst="rect">
            <a:avLst/>
          </a:prstGeom>
          <a:solidFill>
            <a:srgbClr val="D2E7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62" name="Google Shape;362;p13"/>
          <p:cNvSpPr/>
          <p:nvPr/>
        </p:nvSpPr>
        <p:spPr>
          <a:xfrm>
            <a:off x="-5237" y="3886220"/>
            <a:ext cx="4605806" cy="2539980"/>
          </a:xfrm>
          <a:prstGeom prst="rect">
            <a:avLst/>
          </a:prstGeom>
          <a:solidFill>
            <a:srgbClr val="3650A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63" name="Google Shape;363;p13"/>
          <p:cNvSpPr txBox="1"/>
          <p:nvPr/>
        </p:nvSpPr>
        <p:spPr>
          <a:xfrm>
            <a:off x="471967" y="958336"/>
            <a:ext cx="3357086" cy="2300114"/>
          </a:xfrm>
          <a:prstGeom prst="rect">
            <a:avLst/>
          </a:prstGeom>
          <a:noFill/>
          <a:ln>
            <a:noFill/>
          </a:ln>
        </p:spPr>
        <p:txBody>
          <a:bodyPr spcFirstLastPara="1" wrap="square" lIns="91425" tIns="45700" rIns="91425" bIns="45700" anchor="ctr" anchorCtr="0">
            <a:normAutofit/>
          </a:bodyPr>
          <a:lstStyle/>
          <a:p>
            <a:pPr marL="0" marR="0" lvl="0" indent="0" algn="l" rtl="0">
              <a:lnSpc>
                <a:spcPct val="85000"/>
              </a:lnSpc>
              <a:spcBef>
                <a:spcPts val="0"/>
              </a:spcBef>
              <a:spcAft>
                <a:spcPts val="0"/>
              </a:spcAft>
              <a:buClr>
                <a:srgbClr val="3650A2"/>
              </a:buClr>
              <a:buSzPts val="5400"/>
              <a:buFont typeface="Arial"/>
              <a:buNone/>
            </a:pPr>
            <a:r>
              <a:rPr lang="en-US" sz="5400" b="0" i="0" u="none" strike="noStrike" cap="none">
                <a:solidFill>
                  <a:srgbClr val="3650A2"/>
                </a:solidFill>
                <a:latin typeface="Arial"/>
                <a:ea typeface="Arial"/>
                <a:cs typeface="Arial"/>
                <a:sym typeface="Arial"/>
              </a:rPr>
              <a:t>WHAT’S </a:t>
            </a:r>
            <a:r>
              <a:rPr lang="en-US" sz="5400" b="1" i="0" u="none" strike="noStrike" cap="none">
                <a:solidFill>
                  <a:srgbClr val="3650A2"/>
                </a:solidFill>
                <a:latin typeface="Arial"/>
                <a:ea typeface="Arial"/>
                <a:cs typeface="Arial"/>
                <a:sym typeface="Arial"/>
              </a:rPr>
              <a:t>NEXT</a:t>
            </a:r>
            <a:r>
              <a:rPr lang="en-US" sz="5400" b="0" i="0" u="none" strike="noStrike" cap="none">
                <a:solidFill>
                  <a:srgbClr val="3650A2"/>
                </a:solidFill>
                <a:latin typeface="Arial"/>
                <a:ea typeface="Arial"/>
                <a:cs typeface="Arial"/>
                <a:sym typeface="Arial"/>
              </a:rPr>
              <a:t>?</a:t>
            </a:r>
            <a:endParaRPr/>
          </a:p>
        </p:txBody>
      </p:sp>
      <p:sp>
        <p:nvSpPr>
          <p:cNvPr id="364" name="Google Shape;364;p13"/>
          <p:cNvSpPr txBox="1"/>
          <p:nvPr/>
        </p:nvSpPr>
        <p:spPr>
          <a:xfrm>
            <a:off x="489668" y="4367074"/>
            <a:ext cx="4191000" cy="16157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400"/>
              <a:buFont typeface="Arial"/>
              <a:buNone/>
            </a:pPr>
            <a:r>
              <a:rPr lang="en-US" sz="2400" b="1" i="0" u="none" strike="noStrike" cap="none" dirty="0">
                <a:solidFill>
                  <a:srgbClr val="FFFFFF"/>
                </a:solidFill>
                <a:latin typeface="Arial"/>
                <a:ea typeface="Arial"/>
                <a:cs typeface="Arial"/>
                <a:sym typeface="Arial"/>
              </a:rPr>
              <a:t>FULFILL</a:t>
            </a:r>
            <a:endParaRPr dirty="0"/>
          </a:p>
          <a:p>
            <a:pPr marL="0" marR="0" lvl="0" indent="0" algn="l" rtl="0">
              <a:lnSpc>
                <a:spcPct val="100000"/>
              </a:lnSpc>
              <a:spcBef>
                <a:spcPts val="0"/>
              </a:spcBef>
              <a:spcAft>
                <a:spcPts val="0"/>
              </a:spcAft>
              <a:buClr>
                <a:schemeClr val="dk1"/>
              </a:buClr>
              <a:buSzPts val="1800"/>
              <a:buFont typeface="Arial"/>
              <a:buNone/>
            </a:pPr>
            <a:endParaRPr sz="1800" b="1" i="0" u="none" strike="noStrike" cap="none" dirty="0">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1900"/>
              <a:buFont typeface="Arial"/>
              <a:buNone/>
            </a:pPr>
            <a:r>
              <a:rPr lang="en-US" sz="1900" b="0" i="0" u="none" strike="noStrike" cap="none" dirty="0">
                <a:solidFill>
                  <a:srgbClr val="FFFFFF"/>
                </a:solidFill>
                <a:latin typeface="Arial"/>
                <a:ea typeface="Arial"/>
                <a:cs typeface="Arial"/>
                <a:sym typeface="Arial"/>
              </a:rPr>
              <a:t>Be sure you review </a:t>
            </a:r>
            <a:r>
              <a:rPr lang="en-US" sz="1900" dirty="0">
                <a:solidFill>
                  <a:srgbClr val="FFFFFF"/>
                </a:solidFill>
              </a:rPr>
              <a:t>the </a:t>
            </a:r>
            <a:r>
              <a:rPr lang="en-US" sz="1900" dirty="0">
                <a:solidFill>
                  <a:schemeClr val="bg1"/>
                </a:solidFill>
              </a:rPr>
              <a:t>student</a:t>
            </a:r>
            <a:r>
              <a:rPr lang="en-US" sz="1900" dirty="0">
                <a:solidFill>
                  <a:srgbClr val="FFFFFF"/>
                </a:solidFill>
              </a:rPr>
              <a:t> </a:t>
            </a:r>
            <a:r>
              <a:rPr lang="en-US" sz="1900" b="0" i="0" u="none" strike="noStrike" cap="none" dirty="0">
                <a:solidFill>
                  <a:srgbClr val="FFFFFF"/>
                </a:solidFill>
                <a:latin typeface="Arial"/>
                <a:ea typeface="Arial"/>
                <a:cs typeface="Arial"/>
                <a:sym typeface="Arial"/>
              </a:rPr>
              <a:t>requirements to receive </a:t>
            </a:r>
          </a:p>
          <a:p>
            <a:pPr marL="0" marR="0" lvl="0" indent="0" algn="l" rtl="0">
              <a:lnSpc>
                <a:spcPct val="100000"/>
              </a:lnSpc>
              <a:spcBef>
                <a:spcPts val="0"/>
              </a:spcBef>
              <a:spcAft>
                <a:spcPts val="0"/>
              </a:spcAft>
              <a:buClr>
                <a:srgbClr val="FFFFFF"/>
              </a:buClr>
              <a:buSzPts val="1900"/>
              <a:buFont typeface="Arial"/>
              <a:buNone/>
            </a:pPr>
            <a:r>
              <a:rPr lang="en-US" sz="1900" b="0" i="0" u="none" strike="noStrike" cap="none" dirty="0">
                <a:solidFill>
                  <a:srgbClr val="FFFFFF"/>
                </a:solidFill>
                <a:latin typeface="Arial"/>
                <a:ea typeface="Arial"/>
                <a:cs typeface="Arial"/>
                <a:sym typeface="Arial"/>
              </a:rPr>
              <a:t>College Bound</a:t>
            </a:r>
            <a:endParaRPr sz="1800" b="0" i="0" u="none" strike="noStrike" cap="none" dirty="0">
              <a:solidFill>
                <a:srgbClr val="FFFFFF"/>
              </a:solidFill>
              <a:latin typeface="Arial"/>
              <a:ea typeface="Arial"/>
              <a:cs typeface="Arial"/>
              <a:sym typeface="Arial"/>
            </a:endParaRPr>
          </a:p>
        </p:txBody>
      </p:sp>
      <p:sp>
        <p:nvSpPr>
          <p:cNvPr id="365" name="Google Shape;365;p13"/>
          <p:cNvSpPr txBox="1"/>
          <p:nvPr/>
        </p:nvSpPr>
        <p:spPr>
          <a:xfrm>
            <a:off x="5176463" y="638387"/>
            <a:ext cx="1795728" cy="206210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38C6F4"/>
              </a:buClr>
              <a:buSzPts val="11000"/>
              <a:buFont typeface="Arial"/>
              <a:buNone/>
            </a:pPr>
            <a:r>
              <a:rPr lang="en-US" sz="11000" b="1" i="0" u="none" strike="noStrike" cap="none">
                <a:solidFill>
                  <a:srgbClr val="38C6F4"/>
                </a:solidFill>
                <a:latin typeface="Arial"/>
                <a:ea typeface="Arial"/>
                <a:cs typeface="Arial"/>
                <a:sym typeface="Arial"/>
              </a:rPr>
              <a:t>A:</a:t>
            </a:r>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66" name="Google Shape;366;p13"/>
          <p:cNvSpPr txBox="1"/>
          <p:nvPr/>
        </p:nvSpPr>
        <p:spPr>
          <a:xfrm>
            <a:off x="7001504" y="908064"/>
            <a:ext cx="4648790"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383839"/>
              </a:buClr>
              <a:buSzPts val="1800"/>
              <a:buFont typeface="Arial"/>
              <a:buNone/>
            </a:pPr>
            <a:r>
              <a:rPr lang="en-US" sz="1800" b="1" i="0" u="none" strike="noStrike" cap="none">
                <a:solidFill>
                  <a:srgbClr val="383839"/>
                </a:solidFill>
                <a:latin typeface="Arial"/>
                <a:ea typeface="Arial"/>
                <a:cs typeface="Arial"/>
                <a:sym typeface="Arial"/>
              </a:rPr>
              <a:t>PREPARE</a:t>
            </a:r>
            <a:endParaRPr/>
          </a:p>
          <a:p>
            <a:pPr marL="0" marR="0" lvl="0" indent="0" algn="l" rtl="0">
              <a:lnSpc>
                <a:spcPct val="100000"/>
              </a:lnSpc>
              <a:spcBef>
                <a:spcPts val="0"/>
              </a:spcBef>
              <a:spcAft>
                <a:spcPts val="0"/>
              </a:spcAft>
              <a:buClr>
                <a:schemeClr val="dk1"/>
              </a:buClr>
              <a:buSzPts val="1800"/>
              <a:buFont typeface="Arial"/>
              <a:buNone/>
            </a:pPr>
            <a:endParaRPr sz="1800" b="1" i="0" u="none" strike="noStrike" cap="none">
              <a:solidFill>
                <a:srgbClr val="383839"/>
              </a:solidFill>
              <a:latin typeface="Arial"/>
              <a:ea typeface="Arial"/>
              <a:cs typeface="Arial"/>
              <a:sym typeface="Arial"/>
            </a:endParaRPr>
          </a:p>
          <a:p>
            <a:pPr marL="0" marR="0" lvl="0" indent="0" algn="l" rtl="0">
              <a:lnSpc>
                <a:spcPct val="100000"/>
              </a:lnSpc>
              <a:spcBef>
                <a:spcPts val="0"/>
              </a:spcBef>
              <a:spcAft>
                <a:spcPts val="0"/>
              </a:spcAft>
              <a:buClr>
                <a:srgbClr val="383839"/>
              </a:buClr>
              <a:buSzPts val="1800"/>
              <a:buFont typeface="Arial"/>
              <a:buNone/>
            </a:pPr>
            <a:r>
              <a:rPr lang="en-US" sz="1800" b="0" i="0" u="none" strike="noStrike" cap="none">
                <a:solidFill>
                  <a:srgbClr val="383839"/>
                </a:solidFill>
                <a:latin typeface="Arial"/>
                <a:ea typeface="Arial"/>
                <a:cs typeface="Arial"/>
                <a:sym typeface="Arial"/>
              </a:rPr>
              <a:t>Be sure you take the right courses for graduation and college admission.</a:t>
            </a:r>
            <a:endParaRPr/>
          </a:p>
        </p:txBody>
      </p:sp>
      <p:sp>
        <p:nvSpPr>
          <p:cNvPr id="367" name="Google Shape;367;p13"/>
          <p:cNvSpPr txBox="1"/>
          <p:nvPr/>
        </p:nvSpPr>
        <p:spPr>
          <a:xfrm>
            <a:off x="5176463" y="2365587"/>
            <a:ext cx="1795728" cy="206210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38C6F4"/>
              </a:buClr>
              <a:buSzPts val="11000"/>
              <a:buFont typeface="Arial"/>
              <a:buNone/>
            </a:pPr>
            <a:r>
              <a:rPr lang="en-US" sz="11000" b="1" i="0" u="none" strike="noStrike" cap="none">
                <a:solidFill>
                  <a:srgbClr val="38C6F4"/>
                </a:solidFill>
                <a:latin typeface="Arial"/>
                <a:ea typeface="Arial"/>
                <a:cs typeface="Arial"/>
                <a:sym typeface="Arial"/>
              </a:rPr>
              <a:t>B:</a:t>
            </a:r>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68" name="Google Shape;368;p13"/>
          <p:cNvSpPr txBox="1"/>
          <p:nvPr/>
        </p:nvSpPr>
        <p:spPr>
          <a:xfrm>
            <a:off x="7001504" y="2673364"/>
            <a:ext cx="4771396"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383839"/>
              </a:buClr>
              <a:buSzPts val="1800"/>
              <a:buFont typeface="Arial"/>
              <a:buNone/>
            </a:pPr>
            <a:r>
              <a:rPr lang="en-US" sz="1800" b="1" i="0" u="none" strike="noStrike" cap="none">
                <a:solidFill>
                  <a:srgbClr val="383839"/>
                </a:solidFill>
                <a:latin typeface="Arial"/>
                <a:ea typeface="Arial"/>
                <a:cs typeface="Arial"/>
                <a:sym typeface="Arial"/>
              </a:rPr>
              <a:t>PLAN</a:t>
            </a:r>
            <a:endParaRPr/>
          </a:p>
          <a:p>
            <a:pPr marL="0" marR="0" lvl="0" indent="0" algn="l" rtl="0">
              <a:lnSpc>
                <a:spcPct val="100000"/>
              </a:lnSpc>
              <a:spcBef>
                <a:spcPts val="0"/>
              </a:spcBef>
              <a:spcAft>
                <a:spcPts val="0"/>
              </a:spcAft>
              <a:buClr>
                <a:schemeClr val="dk1"/>
              </a:buClr>
              <a:buSzPts val="1800"/>
              <a:buFont typeface="Arial"/>
              <a:buNone/>
            </a:pPr>
            <a:endParaRPr sz="1800" b="1" i="0" u="none" strike="noStrike" cap="none">
              <a:solidFill>
                <a:srgbClr val="383839"/>
              </a:solidFill>
              <a:latin typeface="Arial"/>
              <a:ea typeface="Arial"/>
              <a:cs typeface="Arial"/>
              <a:sym typeface="Arial"/>
            </a:endParaRPr>
          </a:p>
          <a:p>
            <a:pPr marL="0" marR="0" lvl="0" indent="0" algn="l" rtl="0">
              <a:lnSpc>
                <a:spcPct val="100000"/>
              </a:lnSpc>
              <a:spcBef>
                <a:spcPts val="0"/>
              </a:spcBef>
              <a:spcAft>
                <a:spcPts val="0"/>
              </a:spcAft>
              <a:buClr>
                <a:srgbClr val="383839"/>
              </a:buClr>
              <a:buSzPts val="1800"/>
              <a:buFont typeface="Arial"/>
              <a:buNone/>
            </a:pPr>
            <a:r>
              <a:rPr lang="en-US" sz="1800" b="0" i="0" u="none" strike="noStrike" cap="none">
                <a:solidFill>
                  <a:srgbClr val="383839"/>
                </a:solidFill>
                <a:latin typeface="Arial"/>
                <a:ea typeface="Arial"/>
                <a:cs typeface="Arial"/>
                <a:sym typeface="Arial"/>
              </a:rPr>
              <a:t>Explore different school and job options with your counselor.</a:t>
            </a:r>
            <a:endParaRPr/>
          </a:p>
        </p:txBody>
      </p:sp>
      <p:sp>
        <p:nvSpPr>
          <p:cNvPr id="369" name="Google Shape;369;p13"/>
          <p:cNvSpPr txBox="1"/>
          <p:nvPr/>
        </p:nvSpPr>
        <p:spPr>
          <a:xfrm>
            <a:off x="5176463" y="4059297"/>
            <a:ext cx="1795728" cy="206210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38C6F4"/>
              </a:buClr>
              <a:buSzPts val="11000"/>
              <a:buFont typeface="Arial"/>
              <a:buNone/>
            </a:pPr>
            <a:r>
              <a:rPr lang="en-US" sz="11000" b="1" i="0" u="none" strike="noStrike" cap="none">
                <a:solidFill>
                  <a:srgbClr val="38C6F4"/>
                </a:solidFill>
                <a:latin typeface="Arial"/>
                <a:ea typeface="Arial"/>
                <a:cs typeface="Arial"/>
                <a:sym typeface="Arial"/>
              </a:rPr>
              <a:t>C:</a:t>
            </a:r>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70" name="Google Shape;370;p13"/>
          <p:cNvSpPr txBox="1"/>
          <p:nvPr/>
        </p:nvSpPr>
        <p:spPr>
          <a:xfrm>
            <a:off x="7001504" y="4367074"/>
            <a:ext cx="4771396" cy="147732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383839"/>
              </a:buClr>
              <a:buSzPts val="1800"/>
              <a:buFont typeface="Arial"/>
              <a:buNone/>
            </a:pPr>
            <a:r>
              <a:rPr lang="en-US" sz="1800" b="1" i="0" u="none" strike="noStrike" cap="none">
                <a:solidFill>
                  <a:srgbClr val="383839"/>
                </a:solidFill>
                <a:latin typeface="Arial"/>
                <a:ea typeface="Arial"/>
                <a:cs typeface="Arial"/>
                <a:sym typeface="Arial"/>
              </a:rPr>
              <a:t>APPLY</a:t>
            </a:r>
            <a:endParaRPr/>
          </a:p>
          <a:p>
            <a:pPr marL="0" marR="0" lvl="0" indent="0" algn="l" rtl="0">
              <a:lnSpc>
                <a:spcPct val="100000"/>
              </a:lnSpc>
              <a:spcBef>
                <a:spcPts val="0"/>
              </a:spcBef>
              <a:spcAft>
                <a:spcPts val="0"/>
              </a:spcAft>
              <a:buClr>
                <a:schemeClr val="dk1"/>
              </a:buClr>
              <a:buSzPts val="1800"/>
              <a:buFont typeface="Arial"/>
              <a:buNone/>
            </a:pPr>
            <a:endParaRPr sz="1800" b="1" i="0" u="none" strike="noStrike" cap="none">
              <a:solidFill>
                <a:srgbClr val="383839"/>
              </a:solidFill>
              <a:latin typeface="Arial"/>
              <a:ea typeface="Arial"/>
              <a:cs typeface="Arial"/>
              <a:sym typeface="Arial"/>
            </a:endParaRPr>
          </a:p>
          <a:p>
            <a:pPr marL="0" marR="0" lvl="0" indent="0" algn="l" rtl="0">
              <a:lnSpc>
                <a:spcPct val="100000"/>
              </a:lnSpc>
              <a:spcBef>
                <a:spcPts val="0"/>
              </a:spcBef>
              <a:spcAft>
                <a:spcPts val="0"/>
              </a:spcAft>
              <a:buClr>
                <a:srgbClr val="383839"/>
              </a:buClr>
              <a:buSzPts val="1800"/>
              <a:buFont typeface="Arial"/>
              <a:buNone/>
            </a:pPr>
            <a:r>
              <a:rPr lang="en-US" sz="1800" b="0" i="0" u="none" strike="noStrike" cap="none">
                <a:solidFill>
                  <a:srgbClr val="383839"/>
                </a:solidFill>
                <a:latin typeface="Arial"/>
                <a:ea typeface="Arial"/>
                <a:cs typeface="Arial"/>
                <a:sym typeface="Arial"/>
              </a:rPr>
              <a:t>Apply in your senior year to eligible colleges and for financial aid with either the FAFSA or WASFA.</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15"/>
          <p:cNvSpPr/>
          <p:nvPr/>
        </p:nvSpPr>
        <p:spPr>
          <a:xfrm>
            <a:off x="2" y="0"/>
            <a:ext cx="4600568" cy="6858000"/>
          </a:xfrm>
          <a:prstGeom prst="rect">
            <a:avLst/>
          </a:prstGeom>
          <a:solidFill>
            <a:srgbClr val="D2E7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38C6F4"/>
              </a:solidFill>
              <a:latin typeface="Arial"/>
              <a:ea typeface="Arial"/>
              <a:cs typeface="Arial"/>
              <a:sym typeface="Arial"/>
            </a:endParaRPr>
          </a:p>
        </p:txBody>
      </p:sp>
      <p:sp>
        <p:nvSpPr>
          <p:cNvPr id="387" name="Google Shape;387;p15"/>
          <p:cNvSpPr txBox="1"/>
          <p:nvPr/>
        </p:nvSpPr>
        <p:spPr>
          <a:xfrm>
            <a:off x="587435" y="1609405"/>
            <a:ext cx="5231274" cy="1760220"/>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3650A2"/>
              </a:buClr>
              <a:buSzPts val="5400"/>
              <a:buFont typeface="Arial"/>
              <a:buNone/>
            </a:pPr>
            <a:r>
              <a:rPr lang="en-US" sz="5400" b="1" i="0" u="none" strike="noStrike" cap="none">
                <a:solidFill>
                  <a:srgbClr val="3650A2"/>
                </a:solidFill>
                <a:latin typeface="Arial"/>
                <a:ea typeface="Arial"/>
                <a:cs typeface="Arial"/>
                <a:sym typeface="Arial"/>
              </a:rPr>
              <a:t>NEED</a:t>
            </a:r>
            <a:r>
              <a:rPr lang="en-US" sz="5400" b="0" i="0" u="none" strike="noStrike" cap="none">
                <a:solidFill>
                  <a:srgbClr val="3650A2"/>
                </a:solidFill>
                <a:latin typeface="Arial"/>
                <a:ea typeface="Arial"/>
                <a:cs typeface="Arial"/>
                <a:sym typeface="Arial"/>
              </a:rPr>
              <a:t> TO </a:t>
            </a:r>
            <a:br>
              <a:rPr lang="en-US" sz="5400" b="0" i="0" u="none" strike="noStrike" cap="none">
                <a:solidFill>
                  <a:srgbClr val="3650A2"/>
                </a:solidFill>
                <a:latin typeface="Arial"/>
                <a:ea typeface="Arial"/>
                <a:cs typeface="Arial"/>
                <a:sym typeface="Arial"/>
              </a:rPr>
            </a:br>
            <a:r>
              <a:rPr lang="en-US" sz="5400" b="0" i="0" u="none" strike="noStrike" cap="none">
                <a:solidFill>
                  <a:srgbClr val="3650A2"/>
                </a:solidFill>
                <a:latin typeface="Arial"/>
                <a:ea typeface="Arial"/>
                <a:cs typeface="Arial"/>
                <a:sym typeface="Arial"/>
              </a:rPr>
              <a:t>KNOW: </a:t>
            </a:r>
            <a:br>
              <a:rPr lang="en-US" sz="4400" b="0" i="0" u="none" strike="noStrike" cap="none">
                <a:solidFill>
                  <a:srgbClr val="3650A2"/>
                </a:solidFill>
                <a:latin typeface="Arial"/>
                <a:ea typeface="Arial"/>
                <a:cs typeface="Arial"/>
                <a:sym typeface="Arial"/>
              </a:rPr>
            </a:br>
            <a:endParaRPr sz="4400" b="0" i="0" u="none" strike="noStrike" cap="none">
              <a:solidFill>
                <a:srgbClr val="3650A2"/>
              </a:solidFill>
              <a:latin typeface="Arial"/>
              <a:ea typeface="Arial"/>
              <a:cs typeface="Arial"/>
              <a:sym typeface="Arial"/>
            </a:endParaRPr>
          </a:p>
        </p:txBody>
      </p:sp>
      <p:sp>
        <p:nvSpPr>
          <p:cNvPr id="388" name="Google Shape;388;p15"/>
          <p:cNvSpPr/>
          <p:nvPr/>
        </p:nvSpPr>
        <p:spPr>
          <a:xfrm>
            <a:off x="-5238" y="3898095"/>
            <a:ext cx="4869338" cy="2539980"/>
          </a:xfrm>
          <a:prstGeom prst="rect">
            <a:avLst/>
          </a:prstGeom>
          <a:solidFill>
            <a:srgbClr val="3650A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89" name="Google Shape;389;p15"/>
          <p:cNvSpPr txBox="1"/>
          <p:nvPr/>
        </p:nvSpPr>
        <p:spPr>
          <a:xfrm>
            <a:off x="464631" y="4287975"/>
            <a:ext cx="5231274" cy="176022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FFFFFF"/>
              </a:buClr>
              <a:buSzPts val="3000"/>
              <a:buFont typeface="Arial"/>
              <a:buNone/>
            </a:pPr>
            <a:r>
              <a:rPr lang="en-US" sz="3000" b="0" i="0" u="none" strike="noStrike" cap="none">
                <a:solidFill>
                  <a:srgbClr val="FFFFFF"/>
                </a:solidFill>
                <a:latin typeface="Arial"/>
                <a:ea typeface="Arial"/>
                <a:cs typeface="Arial"/>
                <a:sym typeface="Arial"/>
              </a:rPr>
              <a:t>THERE ARE </a:t>
            </a:r>
            <a:br>
              <a:rPr lang="en-US" sz="3000" b="0" i="0" u="none" strike="noStrike" cap="none">
                <a:solidFill>
                  <a:srgbClr val="FFFFFF"/>
                </a:solidFill>
                <a:latin typeface="Arial"/>
                <a:ea typeface="Arial"/>
                <a:cs typeface="Arial"/>
                <a:sym typeface="Arial"/>
              </a:rPr>
            </a:br>
            <a:r>
              <a:rPr lang="en-US" sz="3000" b="1" i="0" u="none" strike="noStrike" cap="none">
                <a:solidFill>
                  <a:srgbClr val="FFFFFF"/>
                </a:solidFill>
                <a:latin typeface="Arial"/>
                <a:ea typeface="Arial"/>
                <a:cs typeface="Arial"/>
                <a:sym typeface="Arial"/>
              </a:rPr>
              <a:t>REQUIREMENTS</a:t>
            </a:r>
            <a:r>
              <a:rPr lang="en-US" sz="3000" b="0" i="0" u="none" strike="noStrike" cap="none">
                <a:solidFill>
                  <a:srgbClr val="FFFFFF"/>
                </a:solidFill>
                <a:latin typeface="Arial"/>
                <a:ea typeface="Arial"/>
                <a:cs typeface="Arial"/>
                <a:sym typeface="Arial"/>
              </a:rPr>
              <a:t> BUT </a:t>
            </a:r>
            <a:br>
              <a:rPr lang="en-US" sz="3000" b="0" i="0" u="none" strike="noStrike" cap="none">
                <a:solidFill>
                  <a:srgbClr val="FFFFFF"/>
                </a:solidFill>
                <a:latin typeface="Arial"/>
                <a:ea typeface="Arial"/>
                <a:cs typeface="Arial"/>
                <a:sym typeface="Arial"/>
              </a:rPr>
            </a:br>
            <a:r>
              <a:rPr lang="en-US" sz="3000" b="0" i="0" u="none" strike="noStrike" cap="none">
                <a:solidFill>
                  <a:srgbClr val="FFFFFF"/>
                </a:solidFill>
                <a:latin typeface="Arial"/>
                <a:ea typeface="Arial"/>
                <a:cs typeface="Arial"/>
                <a:sym typeface="Arial"/>
              </a:rPr>
              <a:t>THERE’S ALSO </a:t>
            </a:r>
            <a:endParaRPr/>
          </a:p>
          <a:p>
            <a:pPr marL="0" marR="0" lvl="0" indent="0" algn="l" rtl="0">
              <a:lnSpc>
                <a:spcPct val="90000"/>
              </a:lnSpc>
              <a:spcBef>
                <a:spcPts val="0"/>
              </a:spcBef>
              <a:spcAft>
                <a:spcPts val="0"/>
              </a:spcAft>
              <a:buClr>
                <a:srgbClr val="FFFFFF"/>
              </a:buClr>
              <a:buSzPts val="3000"/>
              <a:buFont typeface="Arial"/>
              <a:buNone/>
            </a:pPr>
            <a:r>
              <a:rPr lang="en-US" sz="3000" b="0" i="0" u="none" strike="noStrike" cap="none">
                <a:solidFill>
                  <a:srgbClr val="FFFFFF"/>
                </a:solidFill>
                <a:latin typeface="Arial"/>
                <a:ea typeface="Arial"/>
                <a:cs typeface="Arial"/>
                <a:sym typeface="Arial"/>
              </a:rPr>
              <a:t>FLEXIBILITY!</a:t>
            </a:r>
            <a:endParaRPr/>
          </a:p>
        </p:txBody>
      </p:sp>
      <p:sp>
        <p:nvSpPr>
          <p:cNvPr id="390" name="Google Shape;390;p15"/>
          <p:cNvSpPr txBox="1"/>
          <p:nvPr/>
        </p:nvSpPr>
        <p:spPr>
          <a:xfrm>
            <a:off x="5065199" y="720844"/>
            <a:ext cx="6833576" cy="5598933"/>
          </a:xfrm>
          <a:prstGeom prst="rect">
            <a:avLst/>
          </a:prstGeom>
          <a:noFill/>
          <a:ln>
            <a:noFill/>
          </a:ln>
        </p:spPr>
        <p:txBody>
          <a:bodyPr spcFirstLastPara="1" wrap="square" lIns="91425" tIns="45700" rIns="91425" bIns="45700" anchor="t" anchorCtr="0">
            <a:noAutofit/>
          </a:bodyPr>
          <a:lstStyle/>
          <a:p>
            <a:pPr marL="274320" marR="0" lvl="0" indent="-274320" algn="l" rtl="0">
              <a:lnSpc>
                <a:spcPct val="90000"/>
              </a:lnSpc>
              <a:spcBef>
                <a:spcPts val="0"/>
              </a:spcBef>
              <a:spcAft>
                <a:spcPts val="0"/>
              </a:spcAft>
              <a:buClr>
                <a:srgbClr val="383839"/>
              </a:buClr>
              <a:buSzPts val="2000"/>
              <a:buFont typeface="Arial"/>
              <a:buChar char="•"/>
            </a:pPr>
            <a:r>
              <a:rPr lang="en-US" sz="2400" b="0" i="0" u="none" strike="noStrike" cap="none">
                <a:solidFill>
                  <a:srgbClr val="383839"/>
                </a:solidFill>
                <a:latin typeface="Arial"/>
                <a:ea typeface="Arial"/>
                <a:cs typeface="Arial"/>
                <a:sym typeface="Arial"/>
              </a:rPr>
              <a:t>Must enroll in college </a:t>
            </a:r>
            <a:r>
              <a:rPr lang="en-US" sz="2400" b="1" i="0" u="none" strike="noStrike" cap="none">
                <a:solidFill>
                  <a:srgbClr val="383839"/>
                </a:solidFill>
                <a:latin typeface="Arial"/>
                <a:ea typeface="Arial"/>
                <a:cs typeface="Arial"/>
                <a:sym typeface="Arial"/>
              </a:rPr>
              <a:t>within one year </a:t>
            </a:r>
            <a:r>
              <a:rPr lang="en-US" sz="2400" b="0" i="0" u="none" strike="noStrike" cap="none">
                <a:solidFill>
                  <a:srgbClr val="383839"/>
                </a:solidFill>
                <a:latin typeface="Arial"/>
                <a:ea typeface="Arial"/>
                <a:cs typeface="Arial"/>
                <a:sym typeface="Arial"/>
              </a:rPr>
              <a:t>of high school graduation.</a:t>
            </a:r>
          </a:p>
          <a:p>
            <a:pPr marR="0" lvl="0" algn="l" rtl="0">
              <a:lnSpc>
                <a:spcPct val="90000"/>
              </a:lnSpc>
              <a:spcBef>
                <a:spcPts val="0"/>
              </a:spcBef>
              <a:spcAft>
                <a:spcPts val="0"/>
              </a:spcAft>
              <a:buClr>
                <a:srgbClr val="383839"/>
              </a:buClr>
              <a:buSzPts val="2000"/>
            </a:pPr>
            <a:endParaRPr lang="en-US" sz="2400"/>
          </a:p>
          <a:p>
            <a:pPr marL="274320" marR="0" lvl="0" indent="-274320" algn="l" rtl="0">
              <a:lnSpc>
                <a:spcPct val="90000"/>
              </a:lnSpc>
              <a:spcBef>
                <a:spcPts val="1800"/>
              </a:spcBef>
              <a:spcAft>
                <a:spcPts val="0"/>
              </a:spcAft>
              <a:buClr>
                <a:srgbClr val="383839"/>
              </a:buClr>
              <a:buSzPts val="2000"/>
              <a:buFont typeface="Arial"/>
              <a:buChar char="•"/>
            </a:pPr>
            <a:r>
              <a:rPr lang="en-US" sz="2400" b="0" i="0" u="none" strike="noStrike" cap="none">
                <a:solidFill>
                  <a:srgbClr val="383839"/>
                </a:solidFill>
                <a:latin typeface="Arial"/>
                <a:ea typeface="Arial"/>
                <a:cs typeface="Arial"/>
                <a:sym typeface="Arial"/>
              </a:rPr>
              <a:t>CB can fund up to 6 years of college enrollment. A Bachelor’s degree is the highest degree you can earn using CB funds. </a:t>
            </a:r>
          </a:p>
          <a:p>
            <a:pPr marR="0" lvl="0" algn="l" rtl="0">
              <a:lnSpc>
                <a:spcPct val="90000"/>
              </a:lnSpc>
              <a:spcBef>
                <a:spcPts val="1800"/>
              </a:spcBef>
              <a:spcAft>
                <a:spcPts val="0"/>
              </a:spcAft>
              <a:buClr>
                <a:srgbClr val="383839"/>
              </a:buClr>
              <a:buSzPts val="2000"/>
            </a:pPr>
            <a:endParaRPr lang="en-US" sz="2400">
              <a:solidFill>
                <a:schemeClr val="bg2"/>
              </a:solidFill>
            </a:endParaRPr>
          </a:p>
          <a:p>
            <a:pPr marL="274320" marR="0" lvl="0" indent="-274320" algn="l" rtl="0">
              <a:lnSpc>
                <a:spcPct val="90000"/>
              </a:lnSpc>
              <a:spcBef>
                <a:spcPts val="1800"/>
              </a:spcBef>
              <a:spcAft>
                <a:spcPts val="0"/>
              </a:spcAft>
              <a:buClr>
                <a:srgbClr val="383839"/>
              </a:buClr>
              <a:buSzPts val="2000"/>
              <a:buFont typeface="Arial"/>
              <a:buChar char="•"/>
            </a:pPr>
            <a:r>
              <a:rPr lang="en-US" sz="2400" b="0" i="0" u="none" strike="noStrike" cap="none">
                <a:solidFill>
                  <a:srgbClr val="383839"/>
                </a:solidFill>
                <a:latin typeface="Arial"/>
                <a:ea typeface="Arial"/>
                <a:cs typeface="Arial"/>
                <a:sym typeface="Arial"/>
              </a:rPr>
              <a:t>Maintain “satisfactory academic progress” with the college or program to receive CB funds.</a:t>
            </a:r>
          </a:p>
          <a:p>
            <a:pPr marR="0" lvl="0" algn="l" rtl="0">
              <a:lnSpc>
                <a:spcPct val="90000"/>
              </a:lnSpc>
              <a:spcBef>
                <a:spcPts val="1800"/>
              </a:spcBef>
              <a:spcAft>
                <a:spcPts val="0"/>
              </a:spcAft>
              <a:buClr>
                <a:srgbClr val="383839"/>
              </a:buClr>
              <a:buSzPts val="2000"/>
            </a:pPr>
            <a:endParaRPr lang="en-US" sz="2400"/>
          </a:p>
          <a:p>
            <a:pPr marL="274320" marR="0" lvl="0" indent="-274320" algn="l" rtl="0">
              <a:lnSpc>
                <a:spcPct val="90000"/>
              </a:lnSpc>
              <a:spcBef>
                <a:spcPts val="1800"/>
              </a:spcBef>
              <a:spcAft>
                <a:spcPts val="0"/>
              </a:spcAft>
              <a:buClr>
                <a:srgbClr val="383839"/>
              </a:buClr>
              <a:buSzPts val="2000"/>
              <a:buFont typeface="Arial"/>
              <a:buChar char="•"/>
            </a:pPr>
            <a:r>
              <a:rPr lang="en-US" sz="2400" b="0" i="0" u="none" strike="noStrike" cap="none">
                <a:solidFill>
                  <a:srgbClr val="383839"/>
                </a:solidFill>
                <a:latin typeface="Arial"/>
                <a:ea typeface="Arial"/>
                <a:cs typeface="Arial"/>
                <a:sym typeface="Arial"/>
              </a:rPr>
              <a:t>File the FAFSA or WASFA every year - income eligibility is checked each year of college.</a:t>
            </a:r>
            <a:endParaRPr lang="en-US" sz="24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E814420-7833-AC50-E157-977A61FFF79A}"/>
              </a:ext>
            </a:extLst>
          </p:cNvPr>
          <p:cNvPicPr>
            <a:picLocks noChangeAspect="1"/>
          </p:cNvPicPr>
          <p:nvPr/>
        </p:nvPicPr>
        <p:blipFill>
          <a:blip r:embed="rId3"/>
          <a:stretch>
            <a:fillRect/>
          </a:stretch>
        </p:blipFill>
        <p:spPr>
          <a:xfrm>
            <a:off x="4651700" y="2668281"/>
            <a:ext cx="3516940" cy="3903579"/>
          </a:xfrm>
          <a:prstGeom prst="rect">
            <a:avLst/>
          </a:prstGeom>
        </p:spPr>
      </p:pic>
      <p:pic>
        <p:nvPicPr>
          <p:cNvPr id="8" name="Picture 7" descr="Shape&#10;&#10;Description automatically generated">
            <a:extLst>
              <a:ext uri="{FF2B5EF4-FFF2-40B4-BE49-F238E27FC236}">
                <a16:creationId xmlns:a16="http://schemas.microsoft.com/office/drawing/2014/main" id="{3221984A-D980-D764-0F80-734735BBCAAA}"/>
              </a:ext>
            </a:extLst>
          </p:cNvPr>
          <p:cNvPicPr>
            <a:picLocks noChangeAspect="1"/>
          </p:cNvPicPr>
          <p:nvPr/>
        </p:nvPicPr>
        <p:blipFill>
          <a:blip r:embed="rId4"/>
          <a:stretch>
            <a:fillRect/>
          </a:stretch>
        </p:blipFill>
        <p:spPr>
          <a:xfrm>
            <a:off x="239995" y="199936"/>
            <a:ext cx="2276177" cy="2468345"/>
          </a:xfrm>
          <a:prstGeom prst="rect">
            <a:avLst/>
          </a:prstGeom>
        </p:spPr>
      </p:pic>
      <p:sp>
        <p:nvSpPr>
          <p:cNvPr id="9" name="TextBox 8">
            <a:extLst>
              <a:ext uri="{FF2B5EF4-FFF2-40B4-BE49-F238E27FC236}">
                <a16:creationId xmlns:a16="http://schemas.microsoft.com/office/drawing/2014/main" id="{231D9970-B429-2302-77F6-C703759E419E}"/>
              </a:ext>
            </a:extLst>
          </p:cNvPr>
          <p:cNvSpPr txBox="1"/>
          <p:nvPr/>
        </p:nvSpPr>
        <p:spPr>
          <a:xfrm>
            <a:off x="2839453" y="446505"/>
            <a:ext cx="7849937"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solidFill>
                  <a:srgbClr val="162F33"/>
                </a:solidFill>
              </a:rPr>
              <a:t>GOT QUESTIONS ABOUT </a:t>
            </a:r>
            <a:endParaRPr lang="en-US" sz="4000"/>
          </a:p>
          <a:p>
            <a:r>
              <a:rPr lang="en-US" sz="4000" b="1">
                <a:solidFill>
                  <a:srgbClr val="162F33"/>
                </a:solidFill>
              </a:rPr>
              <a:t>FINANCIAL AID OR COLLEGE?</a:t>
            </a:r>
            <a:endParaRPr lang="en-US" sz="4000"/>
          </a:p>
        </p:txBody>
      </p:sp>
      <p:sp>
        <p:nvSpPr>
          <p:cNvPr id="4" name="TextBox 3">
            <a:extLst>
              <a:ext uri="{FF2B5EF4-FFF2-40B4-BE49-F238E27FC236}">
                <a16:creationId xmlns:a16="http://schemas.microsoft.com/office/drawing/2014/main" id="{141FEF0D-1CC4-FF23-243C-4BADAFC918A0}"/>
              </a:ext>
            </a:extLst>
          </p:cNvPr>
          <p:cNvSpPr txBox="1"/>
          <p:nvPr/>
        </p:nvSpPr>
        <p:spPr>
          <a:xfrm>
            <a:off x="536519" y="2933620"/>
            <a:ext cx="4322105" cy="3477875"/>
          </a:xfrm>
          <a:prstGeom prst="rect">
            <a:avLst/>
          </a:prstGeom>
          <a:noFill/>
        </p:spPr>
        <p:txBody>
          <a:bodyPr wrap="square" rtlCol="0">
            <a:spAutoFit/>
          </a:bodyPr>
          <a:lstStyle/>
          <a:p>
            <a:pPr>
              <a:lnSpc>
                <a:spcPct val="100000"/>
              </a:lnSpc>
            </a:pPr>
            <a:r>
              <a:rPr lang="en-US" sz="2400" err="1">
                <a:solidFill>
                  <a:schemeClr val="dk2"/>
                </a:solidFill>
              </a:rPr>
              <a:t>OtterBot</a:t>
            </a:r>
            <a:r>
              <a:rPr lang="en-US" sz="2400">
                <a:solidFill>
                  <a:schemeClr val="dk2"/>
                </a:solidFill>
              </a:rPr>
              <a:t> is a free 24/7 texting service for WA HS students and their parents. </a:t>
            </a:r>
          </a:p>
          <a:p>
            <a:pPr>
              <a:lnSpc>
                <a:spcPct val="100000"/>
              </a:lnSpc>
            </a:pPr>
            <a:endParaRPr lang="en-US" sz="2400">
              <a:solidFill>
                <a:schemeClr val="dk2"/>
              </a:solidFill>
            </a:endParaRPr>
          </a:p>
          <a:p>
            <a:pPr>
              <a:lnSpc>
                <a:spcPct val="100000"/>
              </a:lnSpc>
            </a:pPr>
            <a:r>
              <a:rPr lang="en-US" sz="2400">
                <a:solidFill>
                  <a:schemeClr val="dk2"/>
                </a:solidFill>
              </a:rPr>
              <a:t>Get instant answers on financial aid and college access anytime, anywhere! </a:t>
            </a:r>
          </a:p>
          <a:p>
            <a:pPr>
              <a:lnSpc>
                <a:spcPct val="100000"/>
              </a:lnSpc>
            </a:pPr>
            <a:endParaRPr lang="en-US" sz="2400">
              <a:solidFill>
                <a:schemeClr val="dk2"/>
              </a:solidFill>
            </a:endParaRPr>
          </a:p>
          <a:p>
            <a:endParaRPr lang="en-US"/>
          </a:p>
          <a:p>
            <a:endParaRPr lang="en-US"/>
          </a:p>
        </p:txBody>
      </p:sp>
      <p:pic>
        <p:nvPicPr>
          <p:cNvPr id="15" name="Picture 14" descr="Qr code&#10;&#10;Description automatically generated">
            <a:extLst>
              <a:ext uri="{FF2B5EF4-FFF2-40B4-BE49-F238E27FC236}">
                <a16:creationId xmlns:a16="http://schemas.microsoft.com/office/drawing/2014/main" id="{65D5226B-D345-1961-4A6B-7878D4286AE3}"/>
              </a:ext>
            </a:extLst>
          </p:cNvPr>
          <p:cNvPicPr>
            <a:picLocks noChangeAspect="1"/>
          </p:cNvPicPr>
          <p:nvPr/>
        </p:nvPicPr>
        <p:blipFill>
          <a:blip r:embed="rId5"/>
          <a:stretch>
            <a:fillRect/>
          </a:stretch>
        </p:blipFill>
        <p:spPr>
          <a:xfrm>
            <a:off x="8168640" y="2608390"/>
            <a:ext cx="4023360" cy="4023360"/>
          </a:xfrm>
          <a:prstGeom prst="rect">
            <a:avLst/>
          </a:prstGeom>
        </p:spPr>
      </p:pic>
      <p:sp>
        <p:nvSpPr>
          <p:cNvPr id="2" name="TextBox 1">
            <a:extLst>
              <a:ext uri="{FF2B5EF4-FFF2-40B4-BE49-F238E27FC236}">
                <a16:creationId xmlns:a16="http://schemas.microsoft.com/office/drawing/2014/main" id="{FBB83648-999A-9ABA-5896-5DF813D9ACF3}"/>
              </a:ext>
            </a:extLst>
          </p:cNvPr>
          <p:cNvSpPr txBox="1"/>
          <p:nvPr/>
        </p:nvSpPr>
        <p:spPr>
          <a:xfrm>
            <a:off x="4858624" y="1732716"/>
            <a:ext cx="6777956" cy="707886"/>
          </a:xfrm>
          <a:prstGeom prst="rect">
            <a:avLst/>
          </a:prstGeom>
          <a:solidFill>
            <a:srgbClr val="00B0F0"/>
          </a:solidFill>
        </p:spPr>
        <p:txBody>
          <a:bodyPr wrap="square" rtlCol="0">
            <a:spAutoFit/>
          </a:bodyPr>
          <a:lstStyle/>
          <a:p>
            <a:pPr algn="ctr"/>
            <a:r>
              <a:rPr lang="en-US" sz="2000" b="1"/>
              <a:t>If you're not already getting messages, text us using the QR code or the number below:</a:t>
            </a:r>
          </a:p>
        </p:txBody>
      </p:sp>
    </p:spTree>
    <p:extLst>
      <p:ext uri="{BB962C8B-B14F-4D97-AF65-F5344CB8AC3E}">
        <p14:creationId xmlns:p14="http://schemas.microsoft.com/office/powerpoint/2010/main" val="1420453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16"/>
          <p:cNvSpPr/>
          <p:nvPr/>
        </p:nvSpPr>
        <p:spPr>
          <a:xfrm>
            <a:off x="5215321" y="0"/>
            <a:ext cx="6976678" cy="6858000"/>
          </a:xfrm>
          <a:prstGeom prst="rect">
            <a:avLst/>
          </a:prstGeom>
          <a:solidFill>
            <a:srgbClr val="38C6F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97" name="Google Shape;397;p16"/>
          <p:cNvSpPr txBox="1"/>
          <p:nvPr/>
        </p:nvSpPr>
        <p:spPr>
          <a:xfrm>
            <a:off x="508438" y="306883"/>
            <a:ext cx="4706882" cy="2273992"/>
          </a:xfrm>
          <a:prstGeom prst="rect">
            <a:avLst/>
          </a:prstGeom>
          <a:noFill/>
          <a:ln>
            <a:noFill/>
          </a:ln>
        </p:spPr>
        <p:txBody>
          <a:bodyPr spcFirstLastPara="1" wrap="square" lIns="91425" tIns="45700" rIns="91425" bIns="45700" anchor="ctr" anchorCtr="0">
            <a:normAutofit/>
          </a:bodyPr>
          <a:lstStyle/>
          <a:p>
            <a:pPr marL="0" marR="0" lvl="0" indent="0" algn="l" rtl="0">
              <a:lnSpc>
                <a:spcPct val="85000"/>
              </a:lnSpc>
              <a:spcBef>
                <a:spcPts val="0"/>
              </a:spcBef>
              <a:spcAft>
                <a:spcPts val="0"/>
              </a:spcAft>
              <a:buClr>
                <a:srgbClr val="3650A2"/>
              </a:buClr>
              <a:buSzPts val="4800"/>
              <a:buFont typeface="Arial"/>
              <a:buNone/>
            </a:pPr>
            <a:r>
              <a:rPr lang="en-US" sz="3600" b="0" i="0" u="none" strike="noStrike" cap="none">
                <a:solidFill>
                  <a:srgbClr val="3650A2"/>
                </a:solidFill>
                <a:latin typeface="Arial"/>
                <a:ea typeface="Arial"/>
                <a:cs typeface="Arial"/>
                <a:sym typeface="Arial"/>
              </a:rPr>
              <a:t>High School Students &amp; Parents:</a:t>
            </a:r>
            <a:endParaRPr sz="1100"/>
          </a:p>
          <a:p>
            <a:pPr marL="0" marR="0" lvl="0" indent="0" algn="l" rtl="0">
              <a:lnSpc>
                <a:spcPct val="85000"/>
              </a:lnSpc>
              <a:spcBef>
                <a:spcPts val="0"/>
              </a:spcBef>
              <a:spcAft>
                <a:spcPts val="0"/>
              </a:spcAft>
              <a:buClr>
                <a:srgbClr val="3650A2"/>
              </a:buClr>
              <a:buSzPts val="4800"/>
              <a:buFont typeface="Arial"/>
              <a:buNone/>
            </a:pPr>
            <a:r>
              <a:rPr lang="en-US" sz="4800" b="0" i="0" u="none" strike="noStrike" cap="none">
                <a:solidFill>
                  <a:srgbClr val="3650A2"/>
                </a:solidFill>
                <a:latin typeface="Arial"/>
                <a:ea typeface="Arial"/>
                <a:cs typeface="Arial"/>
                <a:sym typeface="Arial"/>
              </a:rPr>
              <a:t>STAY</a:t>
            </a:r>
            <a:endParaRPr/>
          </a:p>
          <a:p>
            <a:pPr marL="0" marR="0" lvl="0" indent="0" algn="l" rtl="0">
              <a:lnSpc>
                <a:spcPct val="85000"/>
              </a:lnSpc>
              <a:spcBef>
                <a:spcPts val="0"/>
              </a:spcBef>
              <a:spcAft>
                <a:spcPts val="0"/>
              </a:spcAft>
              <a:buClr>
                <a:srgbClr val="3650A2"/>
              </a:buClr>
              <a:buSzPts val="4800"/>
              <a:buFont typeface="Arial"/>
              <a:buNone/>
            </a:pPr>
            <a:r>
              <a:rPr lang="en-US" sz="4800" b="1" i="0" u="none" strike="noStrike" cap="none">
                <a:solidFill>
                  <a:srgbClr val="3650A2"/>
                </a:solidFill>
                <a:latin typeface="Arial"/>
                <a:ea typeface="Arial"/>
                <a:cs typeface="Arial"/>
                <a:sym typeface="Arial"/>
              </a:rPr>
              <a:t>CONNECTED!</a:t>
            </a:r>
            <a:endParaRPr/>
          </a:p>
        </p:txBody>
      </p:sp>
      <p:sp>
        <p:nvSpPr>
          <p:cNvPr id="398" name="Google Shape;398;p16"/>
          <p:cNvSpPr/>
          <p:nvPr/>
        </p:nvSpPr>
        <p:spPr>
          <a:xfrm>
            <a:off x="-5239" y="2689106"/>
            <a:ext cx="12197238" cy="4168894"/>
          </a:xfrm>
          <a:prstGeom prst="rect">
            <a:avLst/>
          </a:prstGeom>
          <a:solidFill>
            <a:srgbClr val="008FC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00" name="Google Shape;400;p16"/>
          <p:cNvSpPr txBox="1"/>
          <p:nvPr/>
        </p:nvSpPr>
        <p:spPr>
          <a:xfrm>
            <a:off x="356196" y="2900142"/>
            <a:ext cx="11404003" cy="20620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Arial"/>
              <a:buNone/>
            </a:pPr>
            <a:r>
              <a:rPr lang="en-US" sz="2000" b="1" cap="none">
                <a:solidFill>
                  <a:srgbClr val="FFFFFF"/>
                </a:solidFill>
                <a:latin typeface="Arial"/>
                <a:ea typeface="Arial"/>
                <a:cs typeface="Arial"/>
                <a:sym typeface="Arial"/>
              </a:rPr>
              <a:t>WERE YOU ENROLLED FOR COLLEGE BOUND IN 7</a:t>
            </a:r>
            <a:r>
              <a:rPr lang="en-US" sz="2000" b="1" cap="none" baseline="30000">
                <a:solidFill>
                  <a:srgbClr val="FFFFFF"/>
                </a:solidFill>
                <a:latin typeface="Arial"/>
                <a:ea typeface="Arial"/>
                <a:cs typeface="Arial"/>
                <a:sym typeface="Arial"/>
              </a:rPr>
              <a:t>TH</a:t>
            </a:r>
            <a:r>
              <a:rPr lang="en-US" sz="2000" b="1" cap="none">
                <a:solidFill>
                  <a:srgbClr val="FFFFFF"/>
                </a:solidFill>
                <a:latin typeface="Arial"/>
                <a:ea typeface="Arial"/>
                <a:cs typeface="Arial"/>
                <a:sym typeface="Arial"/>
              </a:rPr>
              <a:t>, 8</a:t>
            </a:r>
            <a:r>
              <a:rPr lang="en-US" sz="2000" b="1" cap="none" baseline="30000">
                <a:solidFill>
                  <a:srgbClr val="FFFFFF"/>
                </a:solidFill>
                <a:latin typeface="Arial"/>
                <a:ea typeface="Arial"/>
                <a:cs typeface="Arial"/>
                <a:sym typeface="Arial"/>
              </a:rPr>
              <a:t>TH</a:t>
            </a:r>
            <a:r>
              <a:rPr lang="en-US" sz="2000" b="1" cap="none">
                <a:solidFill>
                  <a:srgbClr val="FFFFFF"/>
                </a:solidFill>
                <a:latin typeface="Arial"/>
                <a:ea typeface="Arial"/>
                <a:cs typeface="Arial"/>
                <a:sym typeface="Arial"/>
              </a:rPr>
              <a:t>, OR 9</a:t>
            </a:r>
            <a:r>
              <a:rPr lang="en-US" sz="2000" b="1" cap="none" baseline="30000">
                <a:solidFill>
                  <a:srgbClr val="FFFFFF"/>
                </a:solidFill>
                <a:latin typeface="Arial"/>
                <a:ea typeface="Arial"/>
                <a:cs typeface="Arial"/>
                <a:sym typeface="Arial"/>
              </a:rPr>
              <a:t>TH</a:t>
            </a:r>
            <a:r>
              <a:rPr lang="en-US" sz="2000" b="1" cap="none">
                <a:solidFill>
                  <a:srgbClr val="FFFFFF"/>
                </a:solidFill>
                <a:latin typeface="Arial"/>
                <a:ea typeface="Arial"/>
                <a:cs typeface="Arial"/>
                <a:sym typeface="Arial"/>
              </a:rPr>
              <a:t> GRADE?</a:t>
            </a:r>
            <a:endParaRPr sz="2000" b="1"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Arial"/>
              <a:buNone/>
            </a:pPr>
            <a:endParaRPr sz="2000" b="1"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2000"/>
              <a:buFont typeface="Arial"/>
              <a:buNone/>
            </a:pPr>
            <a:r>
              <a:rPr lang="en-US" sz="2000" b="1" i="0" u="none" strike="noStrike" cap="none">
                <a:solidFill>
                  <a:srgbClr val="FFFFFF"/>
                </a:solidFill>
                <a:latin typeface="Arial"/>
                <a:ea typeface="Arial"/>
                <a:cs typeface="Arial"/>
                <a:sym typeface="Arial"/>
              </a:rPr>
              <a:t>WE NEED YOUR CURRENT CONTACT INFO! USE THIS QR CODE. IT ONLY TAKES A MINUTE. </a:t>
            </a:r>
            <a:endParaRPr lang="en-US"/>
          </a:p>
          <a:p>
            <a:pPr marL="0" marR="0" lvl="0" indent="0" algn="l" rtl="0">
              <a:lnSpc>
                <a:spcPct val="100000"/>
              </a:lnSpc>
              <a:spcBef>
                <a:spcPts val="0"/>
              </a:spcBef>
              <a:spcAft>
                <a:spcPts val="0"/>
              </a:spcAft>
              <a:buClr>
                <a:schemeClr val="dk1"/>
              </a:buClr>
              <a:buSzPts val="2400"/>
              <a:buFont typeface="Arial"/>
              <a:buNone/>
            </a:pPr>
            <a:endParaRPr lang="en-US" sz="2400" b="0"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rgbClr val="FFFFFF"/>
              </a:solidFill>
              <a:latin typeface="Arial"/>
              <a:ea typeface="Arial"/>
              <a:cs typeface="Arial"/>
              <a:sym typeface="Arial"/>
            </a:endParaRPr>
          </a:p>
        </p:txBody>
      </p:sp>
      <p:pic>
        <p:nvPicPr>
          <p:cNvPr id="4" name="Picture 3">
            <a:extLst>
              <a:ext uri="{FF2B5EF4-FFF2-40B4-BE49-F238E27FC236}">
                <a16:creationId xmlns:a16="http://schemas.microsoft.com/office/drawing/2014/main" id="{017A5E1A-059F-D1D8-A1E1-9BE8CF2F5F4B}"/>
              </a:ext>
            </a:extLst>
          </p:cNvPr>
          <p:cNvPicPr>
            <a:picLocks noChangeAspect="1"/>
          </p:cNvPicPr>
          <p:nvPr/>
        </p:nvPicPr>
        <p:blipFill>
          <a:blip r:embed="rId3"/>
          <a:stretch>
            <a:fillRect/>
          </a:stretch>
        </p:blipFill>
        <p:spPr>
          <a:xfrm>
            <a:off x="3328872" y="4172701"/>
            <a:ext cx="2194560" cy="2194560"/>
          </a:xfrm>
          <a:prstGeom prst="rect">
            <a:avLst/>
          </a:prstGeom>
        </p:spPr>
      </p:pic>
      <p:pic>
        <p:nvPicPr>
          <p:cNvPr id="5" name="Picture 4" descr="Shape&#10;&#10;Description automatically generated">
            <a:extLst>
              <a:ext uri="{FF2B5EF4-FFF2-40B4-BE49-F238E27FC236}">
                <a16:creationId xmlns:a16="http://schemas.microsoft.com/office/drawing/2014/main" id="{C0F91408-F6D8-8B11-D5EE-B1F66A20FC05}"/>
              </a:ext>
            </a:extLst>
          </p:cNvPr>
          <p:cNvPicPr>
            <a:picLocks noChangeAspect="1"/>
          </p:cNvPicPr>
          <p:nvPr/>
        </p:nvPicPr>
        <p:blipFill>
          <a:blip r:embed="rId4"/>
          <a:stretch>
            <a:fillRect/>
          </a:stretch>
        </p:blipFill>
        <p:spPr>
          <a:xfrm>
            <a:off x="7881015" y="384433"/>
            <a:ext cx="1768177" cy="1920240"/>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38F08FE2-6622-22E8-3856-F43E99AE426B}"/>
              </a:ext>
            </a:extLst>
          </p:cNvPr>
          <p:cNvPicPr>
            <a:picLocks noChangeAspect="1"/>
          </p:cNvPicPr>
          <p:nvPr/>
        </p:nvPicPr>
        <p:blipFill>
          <a:blip r:embed="rId5"/>
          <a:stretch>
            <a:fillRect/>
          </a:stretch>
        </p:blipFill>
        <p:spPr>
          <a:xfrm>
            <a:off x="6244187" y="4650489"/>
            <a:ext cx="3273656" cy="1371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15"/>
          <p:cNvSpPr/>
          <p:nvPr/>
        </p:nvSpPr>
        <p:spPr>
          <a:xfrm>
            <a:off x="2" y="0"/>
            <a:ext cx="4600568" cy="6858000"/>
          </a:xfrm>
          <a:prstGeom prst="rect">
            <a:avLst/>
          </a:prstGeom>
          <a:solidFill>
            <a:srgbClr val="D2E7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38C6F4"/>
              </a:solidFill>
              <a:latin typeface="Arial"/>
              <a:ea typeface="Arial"/>
              <a:cs typeface="Arial"/>
              <a:sym typeface="Arial"/>
            </a:endParaRPr>
          </a:p>
        </p:txBody>
      </p:sp>
      <p:sp>
        <p:nvSpPr>
          <p:cNvPr id="387" name="Google Shape;387;p15"/>
          <p:cNvSpPr txBox="1"/>
          <p:nvPr/>
        </p:nvSpPr>
        <p:spPr>
          <a:xfrm>
            <a:off x="863004" y="2065420"/>
            <a:ext cx="5231274" cy="1760220"/>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3650A2"/>
              </a:buClr>
              <a:buSzPts val="5400"/>
              <a:buFont typeface="Arial"/>
              <a:buNone/>
            </a:pPr>
            <a:r>
              <a:rPr lang="en-US" sz="4800" i="0" u="none" strike="noStrike" cap="none">
                <a:solidFill>
                  <a:srgbClr val="3650A2"/>
                </a:solidFill>
                <a:latin typeface="Arial"/>
                <a:ea typeface="Arial"/>
                <a:cs typeface="Arial"/>
                <a:sym typeface="Arial"/>
              </a:rPr>
              <a:t>COLLEGE BOUND </a:t>
            </a:r>
            <a:r>
              <a:rPr lang="en-US" sz="4800" b="1" i="0" u="none" strike="noStrike" cap="none">
                <a:solidFill>
                  <a:srgbClr val="3650A2"/>
                </a:solidFill>
                <a:latin typeface="Arial"/>
                <a:ea typeface="Arial"/>
                <a:cs typeface="Arial"/>
                <a:sym typeface="Arial"/>
              </a:rPr>
              <a:t>STUDENT VIDEOS</a:t>
            </a:r>
            <a:br>
              <a:rPr lang="en-US" sz="4400" b="0" i="0" u="none" strike="noStrike" cap="none">
                <a:solidFill>
                  <a:srgbClr val="3650A2"/>
                </a:solidFill>
                <a:latin typeface="Arial"/>
                <a:ea typeface="Arial"/>
                <a:cs typeface="Arial"/>
                <a:sym typeface="Arial"/>
              </a:rPr>
            </a:br>
            <a:endParaRPr sz="4400" b="0" i="0" u="none" strike="noStrike" cap="none">
              <a:solidFill>
                <a:srgbClr val="3650A2"/>
              </a:solidFill>
              <a:latin typeface="Arial"/>
              <a:ea typeface="Arial"/>
              <a:cs typeface="Arial"/>
              <a:sym typeface="Arial"/>
            </a:endParaRPr>
          </a:p>
        </p:txBody>
      </p:sp>
      <p:sp>
        <p:nvSpPr>
          <p:cNvPr id="388" name="Google Shape;388;p15"/>
          <p:cNvSpPr/>
          <p:nvPr/>
        </p:nvSpPr>
        <p:spPr>
          <a:xfrm>
            <a:off x="-5238" y="3898095"/>
            <a:ext cx="4869338" cy="2539980"/>
          </a:xfrm>
          <a:prstGeom prst="rect">
            <a:avLst/>
          </a:prstGeom>
          <a:solidFill>
            <a:srgbClr val="3650A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89" name="Google Shape;389;p15"/>
          <p:cNvSpPr txBox="1"/>
          <p:nvPr/>
        </p:nvSpPr>
        <p:spPr>
          <a:xfrm>
            <a:off x="464631" y="4287975"/>
            <a:ext cx="3922174" cy="176022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FFFFFF"/>
              </a:buClr>
              <a:buSzPts val="3000"/>
              <a:buFont typeface="Arial"/>
              <a:buNone/>
            </a:pPr>
            <a:r>
              <a:rPr lang="en-US" sz="3000" b="0" i="0" u="none" strike="noStrike" cap="none">
                <a:solidFill>
                  <a:srgbClr val="FFFFFF"/>
                </a:solidFill>
                <a:latin typeface="Arial"/>
                <a:ea typeface="Arial"/>
                <a:cs typeface="Arial"/>
                <a:sym typeface="Arial"/>
              </a:rPr>
              <a:t>Learn about College Bound with our Short, Animated Videos</a:t>
            </a:r>
            <a:endParaRPr lang="en-US"/>
          </a:p>
        </p:txBody>
      </p:sp>
      <p:sp>
        <p:nvSpPr>
          <p:cNvPr id="390" name="Google Shape;390;p15"/>
          <p:cNvSpPr txBox="1"/>
          <p:nvPr/>
        </p:nvSpPr>
        <p:spPr>
          <a:xfrm>
            <a:off x="5777376" y="232610"/>
            <a:ext cx="5398831" cy="1600200"/>
          </a:xfrm>
          <a:prstGeom prst="rect">
            <a:avLst/>
          </a:prstGeom>
          <a:noFill/>
          <a:ln>
            <a:noFill/>
          </a:ln>
        </p:spPr>
        <p:txBody>
          <a:bodyPr spcFirstLastPara="1" wrap="square" lIns="91425" tIns="45700" rIns="91425" bIns="45700" anchor="t" anchorCtr="0">
            <a:noAutofit/>
          </a:bodyPr>
          <a:lstStyle/>
          <a:p>
            <a:pPr marR="0" lvl="0" algn="l" rtl="0">
              <a:lnSpc>
                <a:spcPct val="90000"/>
              </a:lnSpc>
              <a:spcBef>
                <a:spcPts val="1800"/>
              </a:spcBef>
              <a:spcAft>
                <a:spcPts val="0"/>
              </a:spcAft>
              <a:buClr>
                <a:srgbClr val="383839"/>
              </a:buClr>
              <a:buSzPts val="2000"/>
            </a:pPr>
            <a:r>
              <a:rPr lang="en-US" sz="2000"/>
              <a:t>These videos explain what College Bound is, how it can help you, and how to use it to prepare for education or training after high school.</a:t>
            </a:r>
          </a:p>
        </p:txBody>
      </p:sp>
      <p:sp>
        <p:nvSpPr>
          <p:cNvPr id="2" name="Google Shape;390;p15">
            <a:extLst>
              <a:ext uri="{FF2B5EF4-FFF2-40B4-BE49-F238E27FC236}">
                <a16:creationId xmlns:a16="http://schemas.microsoft.com/office/drawing/2014/main" id="{502E5BAD-599B-41EF-2D71-0679B886F969}"/>
              </a:ext>
            </a:extLst>
          </p:cNvPr>
          <p:cNvSpPr txBox="1"/>
          <p:nvPr/>
        </p:nvSpPr>
        <p:spPr>
          <a:xfrm>
            <a:off x="6608259" y="4152486"/>
            <a:ext cx="3802076" cy="800100"/>
          </a:xfrm>
          <a:prstGeom prst="rect">
            <a:avLst/>
          </a:prstGeom>
          <a:noFill/>
          <a:ln>
            <a:noFill/>
          </a:ln>
        </p:spPr>
        <p:txBody>
          <a:bodyPr spcFirstLastPara="1" wrap="square" lIns="91425" tIns="45700" rIns="91425" bIns="45700" anchor="t" anchorCtr="0">
            <a:noAutofit/>
          </a:bodyPr>
          <a:lstStyle/>
          <a:p>
            <a:pPr marR="0" lvl="0" algn="l" rtl="0">
              <a:lnSpc>
                <a:spcPct val="90000"/>
              </a:lnSpc>
              <a:spcBef>
                <a:spcPts val="1800"/>
              </a:spcBef>
              <a:spcAft>
                <a:spcPts val="0"/>
              </a:spcAft>
              <a:buClr>
                <a:srgbClr val="383839"/>
              </a:buClr>
              <a:buSzPts val="2000"/>
            </a:pPr>
            <a:r>
              <a:rPr lang="en-US" sz="2000"/>
              <a:t>Available in English &amp; Spanish!</a:t>
            </a:r>
          </a:p>
        </p:txBody>
      </p:sp>
      <p:pic>
        <p:nvPicPr>
          <p:cNvPr id="5" name="Picture 4" descr="A picture containing text, vector graphics&#10;&#10;Description automatically generated">
            <a:hlinkClick r:id="rId3"/>
            <a:extLst>
              <a:ext uri="{FF2B5EF4-FFF2-40B4-BE49-F238E27FC236}">
                <a16:creationId xmlns:a16="http://schemas.microsoft.com/office/drawing/2014/main" id="{519DA584-4D17-2929-674E-BAABC6BE7867}"/>
              </a:ext>
            </a:extLst>
          </p:cNvPr>
          <p:cNvPicPr>
            <a:picLocks noChangeAspect="1"/>
          </p:cNvPicPr>
          <p:nvPr/>
        </p:nvPicPr>
        <p:blipFill>
          <a:blip r:embed="rId4"/>
          <a:stretch>
            <a:fillRect/>
          </a:stretch>
        </p:blipFill>
        <p:spPr>
          <a:xfrm>
            <a:off x="6823485" y="2065420"/>
            <a:ext cx="3371624" cy="1899409"/>
          </a:xfrm>
          <a:prstGeom prst="rect">
            <a:avLst/>
          </a:prstGeom>
          <a:ln w="228600" cap="sq" cmpd="thickThin">
            <a:solidFill>
              <a:srgbClr val="000000"/>
            </a:solidFill>
            <a:prstDash val="solid"/>
            <a:miter lim="800000"/>
          </a:ln>
          <a:effectLst>
            <a:innerShdw blurRad="76200">
              <a:srgbClr val="000000"/>
            </a:innerShdw>
          </a:effectLst>
        </p:spPr>
      </p:pic>
      <p:pic>
        <p:nvPicPr>
          <p:cNvPr id="7" name="Picture 6" descr="A qr code with a star&#10;&#10;Description automatically generated">
            <a:extLst>
              <a:ext uri="{FF2B5EF4-FFF2-40B4-BE49-F238E27FC236}">
                <a16:creationId xmlns:a16="http://schemas.microsoft.com/office/drawing/2014/main" id="{528D5BE2-3C1E-90AE-0E3D-8F495193C368}"/>
              </a:ext>
            </a:extLst>
          </p:cNvPr>
          <p:cNvPicPr>
            <a:picLocks noChangeAspect="1"/>
          </p:cNvPicPr>
          <p:nvPr/>
        </p:nvPicPr>
        <p:blipFill>
          <a:blip r:embed="rId5"/>
          <a:stretch>
            <a:fillRect/>
          </a:stretch>
        </p:blipFill>
        <p:spPr>
          <a:xfrm>
            <a:off x="6823485" y="4826330"/>
            <a:ext cx="1371600" cy="1371600"/>
          </a:xfrm>
          <a:prstGeom prst="rect">
            <a:avLst/>
          </a:prstGeom>
        </p:spPr>
      </p:pic>
      <p:pic>
        <p:nvPicPr>
          <p:cNvPr id="9" name="Picture 8" descr="A qr code with a star&#10;&#10;Description automatically generated">
            <a:extLst>
              <a:ext uri="{FF2B5EF4-FFF2-40B4-BE49-F238E27FC236}">
                <a16:creationId xmlns:a16="http://schemas.microsoft.com/office/drawing/2014/main" id="{06578B91-D1EF-F973-C821-1436B945F5DF}"/>
              </a:ext>
            </a:extLst>
          </p:cNvPr>
          <p:cNvPicPr>
            <a:picLocks noChangeAspect="1"/>
          </p:cNvPicPr>
          <p:nvPr/>
        </p:nvPicPr>
        <p:blipFill>
          <a:blip r:embed="rId6"/>
          <a:stretch>
            <a:fillRect/>
          </a:stretch>
        </p:blipFill>
        <p:spPr>
          <a:xfrm>
            <a:off x="8749959" y="4802231"/>
            <a:ext cx="1371600" cy="1371600"/>
          </a:xfrm>
          <a:prstGeom prst="rect">
            <a:avLst/>
          </a:prstGeom>
        </p:spPr>
      </p:pic>
      <p:sp>
        <p:nvSpPr>
          <p:cNvPr id="11" name="TextBox 10">
            <a:extLst>
              <a:ext uri="{FF2B5EF4-FFF2-40B4-BE49-F238E27FC236}">
                <a16:creationId xmlns:a16="http://schemas.microsoft.com/office/drawing/2014/main" id="{114F06DC-9869-5650-1E95-E9B977918DB8}"/>
              </a:ext>
            </a:extLst>
          </p:cNvPr>
          <p:cNvSpPr txBox="1"/>
          <p:nvPr/>
        </p:nvSpPr>
        <p:spPr>
          <a:xfrm>
            <a:off x="6602257" y="6191830"/>
            <a:ext cx="1814056" cy="307777"/>
          </a:xfrm>
          <a:prstGeom prst="rect">
            <a:avLst/>
          </a:prstGeom>
          <a:noFill/>
        </p:spPr>
        <p:txBody>
          <a:bodyPr wrap="square">
            <a:spAutoFit/>
          </a:bodyPr>
          <a:lstStyle/>
          <a:p>
            <a:r>
              <a:rPr lang="en-US">
                <a:solidFill>
                  <a:srgbClr val="003399"/>
                </a:solidFill>
                <a:hlinkClick r:id="rId7">
                  <a:extLst>
                    <a:ext uri="{A12FA001-AC4F-418D-AE19-62706E023703}">
                      <ahyp:hlinkClr xmlns:ahyp="http://schemas.microsoft.com/office/drawing/2018/hyperlinkcolor" val="tx"/>
                    </a:ext>
                  </a:extLst>
                </a:hlinkClick>
              </a:rPr>
              <a:t>bit.ly/cbvideoenglish</a:t>
            </a:r>
            <a:r>
              <a:rPr lang="en-US">
                <a:solidFill>
                  <a:srgbClr val="003399"/>
                </a:solidFill>
              </a:rPr>
              <a:t> </a:t>
            </a:r>
          </a:p>
        </p:txBody>
      </p:sp>
      <p:sp>
        <p:nvSpPr>
          <p:cNvPr id="13" name="TextBox 12">
            <a:extLst>
              <a:ext uri="{FF2B5EF4-FFF2-40B4-BE49-F238E27FC236}">
                <a16:creationId xmlns:a16="http://schemas.microsoft.com/office/drawing/2014/main" id="{1BB2D9FC-8AB3-F523-2217-36ADAE620C02}"/>
              </a:ext>
            </a:extLst>
          </p:cNvPr>
          <p:cNvSpPr txBox="1"/>
          <p:nvPr/>
        </p:nvSpPr>
        <p:spPr>
          <a:xfrm>
            <a:off x="8631539" y="6179630"/>
            <a:ext cx="1872205" cy="307777"/>
          </a:xfrm>
          <a:prstGeom prst="rect">
            <a:avLst/>
          </a:prstGeom>
          <a:noFill/>
        </p:spPr>
        <p:txBody>
          <a:bodyPr wrap="square">
            <a:spAutoFit/>
          </a:bodyPr>
          <a:lstStyle/>
          <a:p>
            <a:r>
              <a:rPr lang="en-US">
                <a:solidFill>
                  <a:srgbClr val="003399"/>
                </a:solidFill>
                <a:hlinkClick r:id="rId8">
                  <a:extLst>
                    <a:ext uri="{A12FA001-AC4F-418D-AE19-62706E023703}">
                      <ahyp:hlinkClr xmlns:ahyp="http://schemas.microsoft.com/office/drawing/2018/hyperlinkcolor" val="tx"/>
                    </a:ext>
                  </a:extLst>
                </a:hlinkClick>
              </a:rPr>
              <a:t>bit.ly/</a:t>
            </a:r>
            <a:r>
              <a:rPr lang="en-US" err="1">
                <a:solidFill>
                  <a:srgbClr val="003399"/>
                </a:solidFill>
                <a:hlinkClick r:id="rId8">
                  <a:extLst>
                    <a:ext uri="{A12FA001-AC4F-418D-AE19-62706E023703}">
                      <ahyp:hlinkClr xmlns:ahyp="http://schemas.microsoft.com/office/drawing/2018/hyperlinkcolor" val="tx"/>
                    </a:ext>
                  </a:extLst>
                </a:hlinkClick>
              </a:rPr>
              <a:t>cbvideospanish</a:t>
            </a:r>
            <a:r>
              <a:rPr lang="en-US">
                <a:solidFill>
                  <a:srgbClr val="003399"/>
                </a:solidFill>
              </a:rPr>
              <a:t> </a:t>
            </a:r>
          </a:p>
        </p:txBody>
      </p:sp>
    </p:spTree>
    <p:extLst>
      <p:ext uri="{BB962C8B-B14F-4D97-AF65-F5344CB8AC3E}">
        <p14:creationId xmlns:p14="http://schemas.microsoft.com/office/powerpoint/2010/main" val="250431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17"/>
          <p:cNvSpPr/>
          <p:nvPr/>
        </p:nvSpPr>
        <p:spPr>
          <a:xfrm>
            <a:off x="6619164" y="0"/>
            <a:ext cx="5572836" cy="6858000"/>
          </a:xfrm>
          <a:prstGeom prst="rect">
            <a:avLst/>
          </a:prstGeom>
          <a:solidFill>
            <a:srgbClr val="38C6F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9" name="Google Shape;409;p17"/>
          <p:cNvSpPr/>
          <p:nvPr/>
        </p:nvSpPr>
        <p:spPr>
          <a:xfrm>
            <a:off x="-5240" y="4735772"/>
            <a:ext cx="7607043" cy="2122227"/>
          </a:xfrm>
          <a:prstGeom prst="rect">
            <a:avLst/>
          </a:prstGeom>
          <a:solidFill>
            <a:srgbClr val="008FC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0" name="Google Shape;410;p17"/>
          <p:cNvSpPr txBox="1">
            <a:spLocks noGrp="1"/>
          </p:cNvSpPr>
          <p:nvPr>
            <p:ph type="title"/>
          </p:nvPr>
        </p:nvSpPr>
        <p:spPr>
          <a:xfrm>
            <a:off x="647165" y="921046"/>
            <a:ext cx="5675224" cy="317369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D1E8E"/>
              </a:buClr>
              <a:buSzPts val="5400"/>
              <a:buFont typeface="Arial"/>
              <a:buNone/>
            </a:pPr>
            <a:r>
              <a:rPr lang="en-US" sz="5400" b="1">
                <a:solidFill>
                  <a:srgbClr val="CD1E8E"/>
                </a:solidFill>
                <a:latin typeface="Arial"/>
                <a:ea typeface="Arial"/>
                <a:cs typeface="Arial"/>
                <a:sym typeface="Arial"/>
              </a:rPr>
              <a:t>CONTACT INFORMATION</a:t>
            </a:r>
            <a:br>
              <a:rPr lang="en-US" sz="5400" b="1">
                <a:solidFill>
                  <a:srgbClr val="CD1E8E"/>
                </a:solidFill>
                <a:latin typeface="Arial"/>
                <a:ea typeface="Arial"/>
                <a:cs typeface="Arial"/>
                <a:sym typeface="Arial"/>
              </a:rPr>
            </a:br>
            <a:br>
              <a:rPr lang="en-US" sz="3200">
                <a:latin typeface="Arial Narrow"/>
                <a:ea typeface="Arial Narrow"/>
                <a:cs typeface="Arial Narrow"/>
                <a:sym typeface="Arial Narrow"/>
              </a:rPr>
            </a:br>
            <a:br>
              <a:rPr lang="en-US" sz="3200">
                <a:latin typeface="Arial Narrow"/>
                <a:ea typeface="Arial Narrow"/>
                <a:cs typeface="Arial Narrow"/>
                <a:sym typeface="Arial Narrow"/>
              </a:rPr>
            </a:br>
            <a:r>
              <a:rPr lang="en-US" sz="3200">
                <a:solidFill>
                  <a:srgbClr val="3650A2"/>
                </a:solidFill>
                <a:latin typeface="Arial Narrow"/>
                <a:ea typeface="Arial Narrow"/>
                <a:cs typeface="Arial Narrow"/>
                <a:sym typeface="Arial Narrow"/>
              </a:rPr>
              <a:t>Not sure if you’re enrolled? </a:t>
            </a:r>
            <a:br>
              <a:rPr lang="en-US" sz="3200">
                <a:solidFill>
                  <a:srgbClr val="3650A2"/>
                </a:solidFill>
                <a:latin typeface="Arial Narrow"/>
                <a:ea typeface="Arial Narrow"/>
                <a:cs typeface="Arial Narrow"/>
                <a:sym typeface="Arial Narrow"/>
              </a:rPr>
            </a:br>
            <a:r>
              <a:rPr lang="en-US" sz="3200">
                <a:solidFill>
                  <a:srgbClr val="3650A2"/>
                </a:solidFill>
                <a:latin typeface="Arial Narrow"/>
                <a:ea typeface="Arial Narrow"/>
                <a:cs typeface="Arial Narrow"/>
                <a:sym typeface="Arial Narrow"/>
              </a:rPr>
              <a:t>Check with your counselor!</a:t>
            </a:r>
            <a:endParaRPr sz="3200" cap="none">
              <a:solidFill>
                <a:srgbClr val="3650A2"/>
              </a:solidFill>
              <a:latin typeface="Arial Narrow"/>
              <a:ea typeface="Arial Narrow"/>
              <a:cs typeface="Arial Narrow"/>
              <a:sym typeface="Arial Narrow"/>
            </a:endParaRPr>
          </a:p>
        </p:txBody>
      </p:sp>
      <p:sp>
        <p:nvSpPr>
          <p:cNvPr id="413" name="Google Shape;413;p17"/>
          <p:cNvSpPr txBox="1"/>
          <p:nvPr/>
        </p:nvSpPr>
        <p:spPr>
          <a:xfrm>
            <a:off x="7212714" y="1030568"/>
            <a:ext cx="4775201" cy="29546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002060"/>
                </a:solidFill>
                <a:latin typeface="Arial"/>
                <a:ea typeface="Arial"/>
                <a:cs typeface="Arial"/>
                <a:sym typeface="Arial"/>
              </a:rPr>
              <a:t>Phone:</a:t>
            </a:r>
            <a:endParaRPr/>
          </a:p>
          <a:p>
            <a:pPr marL="0" marR="0" lvl="0" indent="0" algn="l" rtl="0">
              <a:spcBef>
                <a:spcPts val="0"/>
              </a:spcBef>
              <a:spcAft>
                <a:spcPts val="0"/>
              </a:spcAft>
              <a:buNone/>
            </a:pPr>
            <a:r>
              <a:rPr lang="en-US" sz="3200">
                <a:solidFill>
                  <a:srgbClr val="002060"/>
                </a:solidFill>
                <a:latin typeface="Arial"/>
                <a:ea typeface="Arial"/>
                <a:cs typeface="Arial"/>
                <a:sym typeface="Arial"/>
              </a:rPr>
              <a:t>1-888-535-0747 </a:t>
            </a:r>
            <a:endParaRPr sz="3200">
              <a:solidFill>
                <a:srgbClr val="002060"/>
              </a:solidFill>
              <a:latin typeface="Arial"/>
              <a:ea typeface="Arial"/>
              <a:cs typeface="Arial"/>
              <a:sym typeface="Arial"/>
            </a:endParaRPr>
          </a:p>
          <a:p>
            <a:pPr marL="0" marR="0" lvl="0" indent="0" algn="l" rtl="0">
              <a:spcBef>
                <a:spcPts val="0"/>
              </a:spcBef>
              <a:spcAft>
                <a:spcPts val="0"/>
              </a:spcAft>
              <a:buNone/>
            </a:pPr>
            <a:r>
              <a:rPr lang="en-US" sz="3200">
                <a:solidFill>
                  <a:srgbClr val="002060"/>
                </a:solidFill>
                <a:latin typeface="Arial"/>
                <a:ea typeface="Arial"/>
                <a:cs typeface="Arial"/>
                <a:sym typeface="Arial"/>
              </a:rPr>
              <a:t>Option 1 </a:t>
            </a:r>
            <a:br>
              <a:rPr lang="en-US" sz="3200">
                <a:solidFill>
                  <a:srgbClr val="002060"/>
                </a:solidFill>
                <a:latin typeface="Arial"/>
                <a:ea typeface="Arial"/>
                <a:cs typeface="Arial"/>
                <a:sym typeface="Arial"/>
              </a:rPr>
            </a:br>
            <a:endParaRPr sz="3200">
              <a:solidFill>
                <a:srgbClr val="002060"/>
              </a:solidFill>
              <a:latin typeface="Arial"/>
              <a:ea typeface="Arial"/>
              <a:cs typeface="Arial"/>
              <a:sym typeface="Arial"/>
            </a:endParaRPr>
          </a:p>
          <a:p>
            <a:pPr marL="0" marR="0" lvl="0" indent="0" algn="l" rtl="0">
              <a:spcBef>
                <a:spcPts val="0"/>
              </a:spcBef>
              <a:spcAft>
                <a:spcPts val="0"/>
              </a:spcAft>
              <a:buNone/>
            </a:pPr>
            <a:r>
              <a:rPr lang="en-US" sz="3200" b="1">
                <a:solidFill>
                  <a:srgbClr val="002060"/>
                </a:solidFill>
                <a:latin typeface="Arial"/>
                <a:ea typeface="Arial"/>
                <a:cs typeface="Arial"/>
                <a:sym typeface="Arial"/>
              </a:rPr>
              <a:t>Email: </a:t>
            </a:r>
            <a:r>
              <a:rPr lang="en-US" sz="2600" u="sng">
                <a:solidFill>
                  <a:srgbClr val="002060"/>
                </a:solidFill>
                <a:latin typeface="Arial"/>
                <a:ea typeface="Arial"/>
                <a:cs typeface="Arial"/>
                <a:sym typeface="Arial"/>
                <a:hlinkClick r:id="rId3">
                  <a:extLst>
                    <a:ext uri="{A12FA001-AC4F-418D-AE19-62706E023703}">
                      <ahyp:hlinkClr xmlns:ahyp="http://schemas.microsoft.com/office/drawing/2018/hyperlinkcolor" val="tx"/>
                    </a:ext>
                  </a:extLst>
                </a:hlinkClick>
              </a:rPr>
              <a:t>collegebound@wsac.wa.gov</a:t>
            </a:r>
            <a:endParaRPr sz="2600">
              <a:solidFill>
                <a:srgbClr val="002060"/>
              </a:solidFill>
              <a:latin typeface="Calibri"/>
              <a:ea typeface="Calibri"/>
              <a:cs typeface="Calibri"/>
              <a:sym typeface="Calibri"/>
            </a:endParaRPr>
          </a:p>
        </p:txBody>
      </p:sp>
      <p:pic>
        <p:nvPicPr>
          <p:cNvPr id="4" name="Picture 3" descr="Text&#10;&#10;Description automatically generated">
            <a:extLst>
              <a:ext uri="{FF2B5EF4-FFF2-40B4-BE49-F238E27FC236}">
                <a16:creationId xmlns:a16="http://schemas.microsoft.com/office/drawing/2014/main" id="{FF64E047-2E7E-0994-F1BA-694276F7AD26}"/>
              </a:ext>
            </a:extLst>
          </p:cNvPr>
          <p:cNvPicPr>
            <a:picLocks noChangeAspect="1"/>
          </p:cNvPicPr>
          <p:nvPr/>
        </p:nvPicPr>
        <p:blipFill>
          <a:blip r:embed="rId4"/>
          <a:stretch>
            <a:fillRect/>
          </a:stretch>
        </p:blipFill>
        <p:spPr>
          <a:xfrm>
            <a:off x="7898578" y="5655218"/>
            <a:ext cx="3708996" cy="640080"/>
          </a:xfrm>
          <a:prstGeom prst="rect">
            <a:avLst/>
          </a:prstGeom>
        </p:spPr>
      </p:pic>
      <p:grpSp>
        <p:nvGrpSpPr>
          <p:cNvPr id="5" name="Group 4">
            <a:extLst>
              <a:ext uri="{FF2B5EF4-FFF2-40B4-BE49-F238E27FC236}">
                <a16:creationId xmlns:a16="http://schemas.microsoft.com/office/drawing/2014/main" id="{5E7BBDE4-3CCC-5F38-0176-E0B2CFAE4E66}"/>
              </a:ext>
            </a:extLst>
          </p:cNvPr>
          <p:cNvGrpSpPr/>
          <p:nvPr/>
        </p:nvGrpSpPr>
        <p:grpSpPr>
          <a:xfrm>
            <a:off x="814590" y="5128338"/>
            <a:ext cx="4284452" cy="1337094"/>
            <a:chOff x="150876" y="4475988"/>
            <a:chExt cx="4284452" cy="1337094"/>
          </a:xfrm>
        </p:grpSpPr>
        <p:sp>
          <p:nvSpPr>
            <p:cNvPr id="6" name="Rectangle: Rounded Corners 5">
              <a:extLst>
                <a:ext uri="{FF2B5EF4-FFF2-40B4-BE49-F238E27FC236}">
                  <a16:creationId xmlns:a16="http://schemas.microsoft.com/office/drawing/2014/main" id="{90E7A5A4-3D85-E900-0405-7751A792A58B}"/>
                </a:ext>
              </a:extLst>
            </p:cNvPr>
            <p:cNvSpPr/>
            <p:nvPr/>
          </p:nvSpPr>
          <p:spPr>
            <a:xfrm>
              <a:off x="150876" y="4475988"/>
              <a:ext cx="4284452" cy="1337094"/>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ue text on a black background&#10;&#10;Description automatically generated">
              <a:extLst>
                <a:ext uri="{FF2B5EF4-FFF2-40B4-BE49-F238E27FC236}">
                  <a16:creationId xmlns:a16="http://schemas.microsoft.com/office/drawing/2014/main" id="{3EA13753-F449-CB78-618B-0E844AF97004}"/>
                </a:ext>
              </a:extLst>
            </p:cNvPr>
            <p:cNvPicPr>
              <a:picLocks noChangeAspect="1"/>
            </p:cNvPicPr>
            <p:nvPr/>
          </p:nvPicPr>
          <p:blipFill>
            <a:blip r:embed="rId5"/>
            <a:stretch>
              <a:fillRect/>
            </a:stretch>
          </p:blipFill>
          <p:spPr>
            <a:xfrm>
              <a:off x="310840" y="4637964"/>
              <a:ext cx="3991700" cy="933437"/>
            </a:xfrm>
            <a:prstGeom prst="rect">
              <a:avLst/>
            </a:prstGeom>
            <a:ln>
              <a:noFill/>
            </a:ln>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
          <p:cNvSpPr txBox="1"/>
          <p:nvPr/>
        </p:nvSpPr>
        <p:spPr>
          <a:xfrm>
            <a:off x="517434" y="575561"/>
            <a:ext cx="9379685" cy="1600200"/>
          </a:xfrm>
          <a:prstGeom prst="rect">
            <a:avLst/>
          </a:prstGeom>
          <a:no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Clr>
                <a:srgbClr val="3650A2"/>
              </a:buClr>
              <a:buSzPts val="5400"/>
              <a:buFont typeface="Arial"/>
              <a:buNone/>
            </a:pPr>
            <a:r>
              <a:rPr lang="en-US" sz="5400" b="1" i="0" u="none" strike="noStrike" cap="none">
                <a:solidFill>
                  <a:srgbClr val="3650A2"/>
                </a:solidFill>
                <a:latin typeface="Arial"/>
                <a:ea typeface="Arial"/>
                <a:cs typeface="Arial"/>
                <a:sym typeface="Arial"/>
              </a:rPr>
              <a:t>WHO </a:t>
            </a:r>
            <a:r>
              <a:rPr lang="en-US" sz="5400" b="0" i="0" u="none" strike="noStrike" cap="none">
                <a:solidFill>
                  <a:srgbClr val="3650A2"/>
                </a:solidFill>
                <a:latin typeface="Arial"/>
                <a:ea typeface="Arial"/>
                <a:cs typeface="Arial"/>
                <a:sym typeface="Arial"/>
              </a:rPr>
              <a:t>DO YOU KNOW THAT WENT TO COLLEGE?</a:t>
            </a:r>
            <a:endParaRPr/>
          </a:p>
        </p:txBody>
      </p:sp>
      <p:sp>
        <p:nvSpPr>
          <p:cNvPr id="192" name="Google Shape;192;p2"/>
          <p:cNvSpPr txBox="1"/>
          <p:nvPr/>
        </p:nvSpPr>
        <p:spPr>
          <a:xfrm>
            <a:off x="4510620" y="5443276"/>
            <a:ext cx="2966483" cy="369332"/>
          </a:xfrm>
          <a:prstGeom prst="rect">
            <a:avLst/>
          </a:prstGeom>
          <a:solidFill>
            <a:srgbClr val="38C6F4"/>
          </a:solidFill>
          <a:ln w="9525" cap="flat" cmpd="sng">
            <a:solidFill>
              <a:srgbClr val="38C6F4"/>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endParaRPr sz="1800" b="1" i="0" u="none" strike="noStrike" cap="none">
              <a:solidFill>
                <a:schemeClr val="lt1"/>
              </a:solidFill>
              <a:latin typeface="Arial Narrow"/>
              <a:ea typeface="Arial Narrow"/>
              <a:cs typeface="Arial Narrow"/>
              <a:sym typeface="Arial Narrow"/>
            </a:endParaRPr>
          </a:p>
        </p:txBody>
      </p:sp>
      <p:pic>
        <p:nvPicPr>
          <p:cNvPr id="193" name="Google Shape;193;p2"/>
          <p:cNvPicPr preferRelativeResize="0"/>
          <p:nvPr/>
        </p:nvPicPr>
        <p:blipFill rotWithShape="1">
          <a:blip r:embed="rId3">
            <a:alphaModFix/>
          </a:blip>
          <a:srcRect/>
          <a:stretch/>
        </p:blipFill>
        <p:spPr>
          <a:xfrm>
            <a:off x="1172937" y="2174730"/>
            <a:ext cx="9832520" cy="418221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
          <p:cNvSpPr txBox="1"/>
          <p:nvPr/>
        </p:nvSpPr>
        <p:spPr>
          <a:xfrm>
            <a:off x="583181" y="684944"/>
            <a:ext cx="8456316" cy="1600200"/>
          </a:xfrm>
          <a:prstGeom prst="rect">
            <a:avLst/>
          </a:prstGeom>
          <a:no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Clr>
                <a:srgbClr val="3650A2"/>
              </a:buClr>
              <a:buSzPts val="5400"/>
              <a:buFont typeface="Arial"/>
              <a:buNone/>
            </a:pPr>
            <a:r>
              <a:rPr lang="en-US" sz="5400" b="1" i="0" u="none" strike="noStrike" cap="none">
                <a:solidFill>
                  <a:srgbClr val="3650A2"/>
                </a:solidFill>
                <a:latin typeface="Arial"/>
                <a:ea typeface="Arial"/>
                <a:cs typeface="Arial"/>
                <a:sym typeface="Arial"/>
              </a:rPr>
              <a:t>WHY </a:t>
            </a:r>
            <a:r>
              <a:rPr lang="en-US" sz="5400" b="0" i="0" u="none" strike="noStrike" cap="none">
                <a:solidFill>
                  <a:srgbClr val="3650A2"/>
                </a:solidFill>
                <a:latin typeface="Arial"/>
                <a:ea typeface="Arial"/>
                <a:cs typeface="Arial"/>
                <a:sym typeface="Arial"/>
              </a:rPr>
              <a:t>SHOULD I GO TO COLLEGE?</a:t>
            </a:r>
            <a:endParaRPr/>
          </a:p>
        </p:txBody>
      </p:sp>
      <p:sp>
        <p:nvSpPr>
          <p:cNvPr id="199" name="Google Shape;199;p3"/>
          <p:cNvSpPr/>
          <p:nvPr/>
        </p:nvSpPr>
        <p:spPr>
          <a:xfrm>
            <a:off x="0" y="2717074"/>
            <a:ext cx="12192000" cy="4140926"/>
          </a:xfrm>
          <a:prstGeom prst="rect">
            <a:avLst/>
          </a:prstGeom>
          <a:solidFill>
            <a:srgbClr val="3650A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650A2"/>
              </a:solidFill>
              <a:latin typeface="Calibri"/>
              <a:ea typeface="Calibri"/>
              <a:cs typeface="Calibri"/>
              <a:sym typeface="Calibri"/>
            </a:endParaRPr>
          </a:p>
        </p:txBody>
      </p:sp>
      <p:sp>
        <p:nvSpPr>
          <p:cNvPr id="200" name="Google Shape;200;p3"/>
          <p:cNvSpPr txBox="1"/>
          <p:nvPr/>
        </p:nvSpPr>
        <p:spPr>
          <a:xfrm>
            <a:off x="663728" y="3153991"/>
            <a:ext cx="9432379" cy="3181937"/>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00000"/>
              </a:lnSpc>
              <a:spcBef>
                <a:spcPts val="0"/>
              </a:spcBef>
              <a:spcAft>
                <a:spcPts val="0"/>
              </a:spcAft>
              <a:buClr>
                <a:schemeClr val="lt1"/>
              </a:buClr>
              <a:buSzPts val="2800"/>
              <a:buFont typeface="Arial"/>
              <a:buChar char="•"/>
            </a:pPr>
            <a:r>
              <a:rPr lang="en-US" sz="2800" b="0" i="0" u="none" strike="noStrike" cap="none">
                <a:solidFill>
                  <a:schemeClr val="lt1"/>
                </a:solidFill>
                <a:latin typeface="Arial"/>
                <a:ea typeface="Arial"/>
                <a:cs typeface="Arial"/>
                <a:sym typeface="Arial"/>
              </a:rPr>
              <a:t> More school = More $$$</a:t>
            </a:r>
            <a:endParaRPr/>
          </a:p>
          <a:p>
            <a:pPr marL="228600" marR="0" lvl="0" indent="-228600" algn="l" rtl="0">
              <a:lnSpc>
                <a:spcPct val="100000"/>
              </a:lnSpc>
              <a:spcBef>
                <a:spcPts val="2200"/>
              </a:spcBef>
              <a:spcAft>
                <a:spcPts val="0"/>
              </a:spcAft>
              <a:buClr>
                <a:schemeClr val="lt1"/>
              </a:buClr>
              <a:buSzPts val="2800"/>
              <a:buFont typeface="Arial"/>
              <a:buChar char="•"/>
            </a:pPr>
            <a:r>
              <a:rPr lang="en-US" sz="2800" b="0" i="0" u="none" strike="noStrike" cap="none">
                <a:solidFill>
                  <a:schemeClr val="lt1"/>
                </a:solidFill>
                <a:latin typeface="Arial"/>
                <a:ea typeface="Arial"/>
                <a:cs typeface="Arial"/>
                <a:sym typeface="Arial"/>
              </a:rPr>
              <a:t> Getting a college degree = More jobs to choose from</a:t>
            </a:r>
            <a:endParaRPr/>
          </a:p>
          <a:p>
            <a:pPr marL="228600" marR="0" lvl="0" indent="-228600" algn="l" rtl="0">
              <a:lnSpc>
                <a:spcPct val="100000"/>
              </a:lnSpc>
              <a:spcBef>
                <a:spcPts val="2200"/>
              </a:spcBef>
              <a:spcAft>
                <a:spcPts val="0"/>
              </a:spcAft>
              <a:buClr>
                <a:schemeClr val="lt1"/>
              </a:buClr>
              <a:buSzPts val="2800"/>
              <a:buFont typeface="Arial"/>
              <a:buChar char="•"/>
            </a:pPr>
            <a:r>
              <a:rPr lang="en-US" sz="2800" b="0" i="0" u="none" strike="noStrike" cap="none">
                <a:solidFill>
                  <a:schemeClr val="lt1"/>
                </a:solidFill>
                <a:latin typeface="Arial"/>
                <a:ea typeface="Arial"/>
                <a:cs typeface="Arial"/>
                <a:sym typeface="Arial"/>
              </a:rPr>
              <a:t> A </a:t>
            </a:r>
            <a:r>
              <a:rPr lang="en-US" sz="2800" b="1" i="0" u="none" strike="noStrike" cap="none">
                <a:solidFill>
                  <a:schemeClr val="lt1"/>
                </a:solidFill>
                <a:latin typeface="Arial"/>
                <a:ea typeface="Arial"/>
                <a:cs typeface="Arial"/>
                <a:sym typeface="Arial"/>
              </a:rPr>
              <a:t>MAJORITY</a:t>
            </a:r>
            <a:r>
              <a:rPr lang="en-US" sz="2800" b="0" i="0" u="none" strike="noStrike" cap="none">
                <a:solidFill>
                  <a:schemeClr val="lt1"/>
                </a:solidFill>
                <a:latin typeface="Arial"/>
                <a:ea typeface="Arial"/>
                <a:cs typeface="Arial"/>
                <a:sym typeface="Arial"/>
              </a:rPr>
              <a:t> of jobs in Washington will require some college</a:t>
            </a:r>
            <a:endParaRPr/>
          </a:p>
          <a:p>
            <a:pPr marL="228600" marR="0" lvl="0" indent="-228600" algn="l" rtl="0">
              <a:lnSpc>
                <a:spcPct val="100000"/>
              </a:lnSpc>
              <a:spcBef>
                <a:spcPts val="2200"/>
              </a:spcBef>
              <a:spcAft>
                <a:spcPts val="0"/>
              </a:spcAft>
              <a:buClr>
                <a:schemeClr val="lt1"/>
              </a:buClr>
              <a:buSzPts val="2800"/>
              <a:buFont typeface="Arial"/>
              <a:buChar char="•"/>
            </a:pPr>
            <a:r>
              <a:rPr lang="en-US" sz="2800" b="0" i="0" u="none" strike="noStrike" cap="none">
                <a:solidFill>
                  <a:schemeClr val="lt1"/>
                </a:solidFill>
                <a:latin typeface="Arial"/>
                <a:ea typeface="Arial"/>
                <a:cs typeface="Arial"/>
                <a:sym typeface="Arial"/>
              </a:rPr>
              <a:t> It’s FUN and you get to meet new people from all over</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4"/>
          <p:cNvSpPr/>
          <p:nvPr/>
        </p:nvSpPr>
        <p:spPr>
          <a:xfrm>
            <a:off x="0" y="0"/>
            <a:ext cx="4605867" cy="6858000"/>
          </a:xfrm>
          <a:prstGeom prst="rect">
            <a:avLst/>
          </a:prstGeom>
          <a:solidFill>
            <a:srgbClr val="D2E7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07" name="Google Shape;207;p4"/>
          <p:cNvSpPr txBox="1"/>
          <p:nvPr/>
        </p:nvSpPr>
        <p:spPr>
          <a:xfrm>
            <a:off x="294412" y="2895025"/>
            <a:ext cx="4311455" cy="1760220"/>
          </a:xfrm>
          <a:prstGeom prst="rect">
            <a:avLst/>
          </a:prstGeom>
          <a:no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Clr>
                <a:srgbClr val="3650A2"/>
              </a:buClr>
              <a:buSzPts val="5400"/>
              <a:buFont typeface="Arial"/>
              <a:buNone/>
            </a:pPr>
            <a:r>
              <a:rPr lang="en-US" sz="5400" b="1" i="0" u="none" strike="noStrike" cap="none">
                <a:solidFill>
                  <a:srgbClr val="3650A2"/>
                </a:solidFill>
                <a:latin typeface="Arial"/>
                <a:ea typeface="Arial"/>
                <a:cs typeface="Arial"/>
                <a:sym typeface="Arial"/>
              </a:rPr>
              <a:t>MORE SCHOOL</a:t>
            </a:r>
            <a:r>
              <a:rPr lang="en-US" sz="5400" b="0" i="0" u="none" strike="noStrike" cap="none">
                <a:solidFill>
                  <a:srgbClr val="3650A2"/>
                </a:solidFill>
                <a:latin typeface="Arial"/>
                <a:ea typeface="Arial"/>
                <a:cs typeface="Arial"/>
                <a:sym typeface="Arial"/>
              </a:rPr>
              <a:t> MEANS</a:t>
            </a:r>
            <a:endParaRPr/>
          </a:p>
          <a:p>
            <a:pPr marL="0" marR="0" lvl="0" indent="0" algn="l" rtl="0">
              <a:lnSpc>
                <a:spcPct val="85000"/>
              </a:lnSpc>
              <a:spcBef>
                <a:spcPts val="0"/>
              </a:spcBef>
              <a:spcAft>
                <a:spcPts val="0"/>
              </a:spcAft>
              <a:buClr>
                <a:srgbClr val="3650A2"/>
              </a:buClr>
              <a:buSzPts val="5400"/>
              <a:buFont typeface="Arial"/>
              <a:buNone/>
            </a:pPr>
            <a:r>
              <a:rPr lang="en-US" sz="5400" b="1" i="0" u="none" strike="noStrike" cap="none">
                <a:solidFill>
                  <a:srgbClr val="3650A2"/>
                </a:solidFill>
                <a:latin typeface="Arial"/>
                <a:ea typeface="Arial"/>
                <a:cs typeface="Arial"/>
                <a:sym typeface="Arial"/>
              </a:rPr>
              <a:t>MORE MONEY </a:t>
            </a:r>
            <a:br>
              <a:rPr lang="en-US" sz="5400" b="0" i="0" u="none" strike="noStrike" cap="none">
                <a:solidFill>
                  <a:srgbClr val="3650A2"/>
                </a:solidFill>
                <a:latin typeface="Arial"/>
                <a:ea typeface="Arial"/>
                <a:cs typeface="Arial"/>
                <a:sym typeface="Arial"/>
              </a:rPr>
            </a:br>
            <a:endParaRPr sz="5400" b="0" i="0" u="none" strike="noStrike" cap="none">
              <a:solidFill>
                <a:srgbClr val="3650A2"/>
              </a:solidFill>
              <a:latin typeface="Arial"/>
              <a:ea typeface="Arial"/>
              <a:cs typeface="Arial"/>
              <a:sym typeface="Arial"/>
            </a:endParaRPr>
          </a:p>
        </p:txBody>
      </p:sp>
      <p:sp>
        <p:nvSpPr>
          <p:cNvPr id="208" name="Google Shape;208;p4"/>
          <p:cNvSpPr txBox="1"/>
          <p:nvPr/>
        </p:nvSpPr>
        <p:spPr>
          <a:xfrm>
            <a:off x="4717093" y="252255"/>
            <a:ext cx="5966473" cy="1403103"/>
          </a:xfrm>
          <a:prstGeom prst="rect">
            <a:avLst/>
          </a:prstGeom>
          <a:noFill/>
          <a:ln>
            <a:noFill/>
          </a:ln>
        </p:spPr>
        <p:txBody>
          <a:bodyPr spcFirstLastPara="1" wrap="square" lIns="91425" tIns="45700" rIns="91425" bIns="45700" anchor="ctr" anchorCtr="0">
            <a:normAutofit/>
          </a:bodyPr>
          <a:lstStyle/>
          <a:p>
            <a:pPr marL="0" marR="0" lvl="0" indent="0" algn="l" rtl="0">
              <a:lnSpc>
                <a:spcPct val="85000"/>
              </a:lnSpc>
              <a:spcBef>
                <a:spcPts val="0"/>
              </a:spcBef>
              <a:spcAft>
                <a:spcPts val="0"/>
              </a:spcAft>
              <a:buClr>
                <a:srgbClr val="3650A2"/>
              </a:buClr>
              <a:buSzPts val="3600"/>
              <a:buFont typeface="Arial Narrow"/>
              <a:buNone/>
            </a:pPr>
            <a:r>
              <a:rPr lang="en-US" sz="3600" b="1" i="0" u="none" strike="noStrike" cap="none">
                <a:solidFill>
                  <a:srgbClr val="3650A2"/>
                </a:solidFill>
                <a:latin typeface="Arial Narrow"/>
                <a:ea typeface="Arial Narrow"/>
                <a:cs typeface="Arial Narrow"/>
                <a:sym typeface="Arial Narrow"/>
              </a:rPr>
              <a:t>AVERAGE INCOME BY EDUCATION LEVEL</a:t>
            </a:r>
            <a:endParaRPr/>
          </a:p>
        </p:txBody>
      </p:sp>
      <p:pic>
        <p:nvPicPr>
          <p:cNvPr id="209" name="Google Shape;209;p4" descr="Image result for stack of cash drawing creative commons"/>
          <p:cNvPicPr preferRelativeResize="0"/>
          <p:nvPr/>
        </p:nvPicPr>
        <p:blipFill rotWithShape="1">
          <a:blip r:embed="rId3">
            <a:alphaModFix/>
          </a:blip>
          <a:srcRect/>
          <a:stretch/>
        </p:blipFill>
        <p:spPr>
          <a:xfrm>
            <a:off x="5173453" y="3144306"/>
            <a:ext cx="1508262" cy="1508262"/>
          </a:xfrm>
          <a:prstGeom prst="rect">
            <a:avLst/>
          </a:prstGeom>
          <a:noFill/>
          <a:ln>
            <a:noFill/>
          </a:ln>
        </p:spPr>
      </p:pic>
      <p:pic>
        <p:nvPicPr>
          <p:cNvPr id="210" name="Google Shape;210;p4" descr="Image result for stack of cash drawing creative commons"/>
          <p:cNvPicPr preferRelativeResize="0"/>
          <p:nvPr/>
        </p:nvPicPr>
        <p:blipFill rotWithShape="1">
          <a:blip r:embed="rId3">
            <a:alphaModFix/>
          </a:blip>
          <a:srcRect/>
          <a:stretch/>
        </p:blipFill>
        <p:spPr>
          <a:xfrm>
            <a:off x="8064594" y="2147869"/>
            <a:ext cx="1508262" cy="1508262"/>
          </a:xfrm>
          <a:prstGeom prst="rect">
            <a:avLst/>
          </a:prstGeom>
          <a:noFill/>
          <a:ln>
            <a:noFill/>
          </a:ln>
        </p:spPr>
      </p:pic>
      <p:pic>
        <p:nvPicPr>
          <p:cNvPr id="211" name="Google Shape;211;p4" descr="Image result for stack of cash drawing creative commons"/>
          <p:cNvPicPr preferRelativeResize="0"/>
          <p:nvPr/>
        </p:nvPicPr>
        <p:blipFill rotWithShape="1">
          <a:blip r:embed="rId3">
            <a:alphaModFix/>
          </a:blip>
          <a:srcRect/>
          <a:stretch/>
        </p:blipFill>
        <p:spPr>
          <a:xfrm>
            <a:off x="6459236" y="2202001"/>
            <a:ext cx="1508262" cy="1508262"/>
          </a:xfrm>
          <a:prstGeom prst="rect">
            <a:avLst/>
          </a:prstGeom>
          <a:noFill/>
          <a:ln>
            <a:noFill/>
          </a:ln>
        </p:spPr>
      </p:pic>
      <p:pic>
        <p:nvPicPr>
          <p:cNvPr id="212" name="Google Shape;212;p4" descr="Image result for stack of cash drawing creative commons"/>
          <p:cNvPicPr preferRelativeResize="0"/>
          <p:nvPr/>
        </p:nvPicPr>
        <p:blipFill rotWithShape="1">
          <a:blip r:embed="rId3">
            <a:alphaModFix/>
          </a:blip>
          <a:srcRect/>
          <a:stretch/>
        </p:blipFill>
        <p:spPr>
          <a:xfrm>
            <a:off x="8197911" y="3217008"/>
            <a:ext cx="1508262" cy="1508262"/>
          </a:xfrm>
          <a:prstGeom prst="rect">
            <a:avLst/>
          </a:prstGeom>
          <a:noFill/>
          <a:ln>
            <a:noFill/>
          </a:ln>
        </p:spPr>
      </p:pic>
      <p:pic>
        <p:nvPicPr>
          <p:cNvPr id="213" name="Google Shape;213;p4" descr="Image result for stack of cash drawing creative commons"/>
          <p:cNvPicPr preferRelativeResize="0"/>
          <p:nvPr/>
        </p:nvPicPr>
        <p:blipFill rotWithShape="1">
          <a:blip r:embed="rId3">
            <a:alphaModFix/>
          </a:blip>
          <a:srcRect/>
          <a:stretch/>
        </p:blipFill>
        <p:spPr>
          <a:xfrm>
            <a:off x="6680947" y="3217008"/>
            <a:ext cx="1508262" cy="1508262"/>
          </a:xfrm>
          <a:prstGeom prst="rect">
            <a:avLst/>
          </a:prstGeom>
          <a:noFill/>
          <a:ln>
            <a:noFill/>
          </a:ln>
        </p:spPr>
      </p:pic>
      <p:pic>
        <p:nvPicPr>
          <p:cNvPr id="214" name="Google Shape;214;p4" descr="Image result for stack of cash drawing creative commons"/>
          <p:cNvPicPr preferRelativeResize="0"/>
          <p:nvPr/>
        </p:nvPicPr>
        <p:blipFill rotWithShape="1">
          <a:blip r:embed="rId3">
            <a:alphaModFix/>
          </a:blip>
          <a:srcRect/>
          <a:stretch/>
        </p:blipFill>
        <p:spPr>
          <a:xfrm>
            <a:off x="7967498" y="1078730"/>
            <a:ext cx="1508262" cy="1508262"/>
          </a:xfrm>
          <a:prstGeom prst="rect">
            <a:avLst/>
          </a:prstGeom>
          <a:noFill/>
          <a:ln>
            <a:noFill/>
          </a:ln>
        </p:spPr>
      </p:pic>
      <p:sp>
        <p:nvSpPr>
          <p:cNvPr id="215" name="Google Shape;215;p4"/>
          <p:cNvSpPr txBox="1"/>
          <p:nvPr/>
        </p:nvSpPr>
        <p:spPr>
          <a:xfrm>
            <a:off x="5173453" y="4499406"/>
            <a:ext cx="1551597" cy="1403103"/>
          </a:xfrm>
          <a:prstGeom prst="rect">
            <a:avLst/>
          </a:prstGeom>
          <a:noFill/>
          <a:ln>
            <a:noFill/>
          </a:ln>
        </p:spPr>
        <p:txBody>
          <a:bodyPr spcFirstLastPara="1" wrap="square" lIns="91425" tIns="45700" rIns="91425" bIns="45700" anchor="ctr" anchorCtr="0">
            <a:normAutofit/>
          </a:bodyPr>
          <a:lstStyle/>
          <a:p>
            <a:pPr marL="0" marR="0" lvl="0" indent="0" algn="l" rtl="0">
              <a:lnSpc>
                <a:spcPct val="85000"/>
              </a:lnSpc>
              <a:spcBef>
                <a:spcPts val="0"/>
              </a:spcBef>
              <a:spcAft>
                <a:spcPts val="0"/>
              </a:spcAft>
              <a:buClr>
                <a:srgbClr val="3650A2"/>
              </a:buClr>
              <a:buSzPts val="3200"/>
              <a:buFont typeface="Arial Narrow"/>
              <a:buNone/>
            </a:pPr>
            <a:r>
              <a:rPr lang="en-US" sz="3200" b="1" i="0" u="none" strike="noStrike" cap="none">
                <a:solidFill>
                  <a:srgbClr val="3650A2"/>
                </a:solidFill>
                <a:latin typeface="Arial Narrow"/>
                <a:ea typeface="Arial Narrow"/>
                <a:cs typeface="Arial Narrow"/>
                <a:sym typeface="Arial Narrow"/>
              </a:rPr>
              <a:t>$36,816</a:t>
            </a:r>
            <a:endParaRPr/>
          </a:p>
        </p:txBody>
      </p:sp>
      <p:sp>
        <p:nvSpPr>
          <p:cNvPr id="216" name="Google Shape;216;p4"/>
          <p:cNvSpPr txBox="1"/>
          <p:nvPr/>
        </p:nvSpPr>
        <p:spPr>
          <a:xfrm>
            <a:off x="6625070" y="4499406"/>
            <a:ext cx="1551597" cy="1403103"/>
          </a:xfrm>
          <a:prstGeom prst="rect">
            <a:avLst/>
          </a:prstGeom>
          <a:noFill/>
          <a:ln>
            <a:noFill/>
          </a:ln>
        </p:spPr>
        <p:txBody>
          <a:bodyPr spcFirstLastPara="1" wrap="square" lIns="91425" tIns="45700" rIns="91425" bIns="45700" anchor="ctr" anchorCtr="0">
            <a:normAutofit/>
          </a:bodyPr>
          <a:lstStyle/>
          <a:p>
            <a:pPr marL="0" marR="0" lvl="0" indent="0" algn="l" rtl="0">
              <a:lnSpc>
                <a:spcPct val="85000"/>
              </a:lnSpc>
              <a:spcBef>
                <a:spcPts val="0"/>
              </a:spcBef>
              <a:spcAft>
                <a:spcPts val="0"/>
              </a:spcAft>
              <a:buClr>
                <a:srgbClr val="3650A2"/>
              </a:buClr>
              <a:buSzPts val="3200"/>
              <a:buFont typeface="Arial Narrow"/>
              <a:buNone/>
            </a:pPr>
            <a:r>
              <a:rPr lang="en-US" sz="3200" b="1" i="0" u="none" strike="noStrike" cap="none">
                <a:solidFill>
                  <a:srgbClr val="3650A2"/>
                </a:solidFill>
                <a:latin typeface="Arial Narrow"/>
                <a:ea typeface="Arial Narrow"/>
                <a:cs typeface="Arial Narrow"/>
                <a:sym typeface="Arial Narrow"/>
              </a:rPr>
              <a:t>$</a:t>
            </a:r>
            <a:r>
              <a:rPr lang="en-US" sz="3200" b="1">
                <a:solidFill>
                  <a:srgbClr val="3650A2"/>
                </a:solidFill>
                <a:latin typeface="Arial Narrow"/>
                <a:ea typeface="Arial Narrow"/>
                <a:cs typeface="Arial Narrow"/>
                <a:sym typeface="Arial Narrow"/>
              </a:rPr>
              <a:t>46</a:t>
            </a:r>
            <a:r>
              <a:rPr lang="en-US" sz="3200" b="1" i="0" u="none" strike="noStrike" cap="none">
                <a:solidFill>
                  <a:srgbClr val="3650A2"/>
                </a:solidFill>
                <a:latin typeface="Arial Narrow"/>
                <a:ea typeface="Arial Narrow"/>
                <a:cs typeface="Arial Narrow"/>
                <a:sym typeface="Arial Narrow"/>
              </a:rPr>
              <a:t>,748</a:t>
            </a:r>
            <a:endParaRPr/>
          </a:p>
        </p:txBody>
      </p:sp>
      <p:sp>
        <p:nvSpPr>
          <p:cNvPr id="217" name="Google Shape;217;p4"/>
          <p:cNvSpPr txBox="1"/>
          <p:nvPr/>
        </p:nvSpPr>
        <p:spPr>
          <a:xfrm>
            <a:off x="8331534" y="4449681"/>
            <a:ext cx="1551597" cy="1403103"/>
          </a:xfrm>
          <a:prstGeom prst="rect">
            <a:avLst/>
          </a:prstGeom>
          <a:noFill/>
          <a:ln>
            <a:noFill/>
          </a:ln>
        </p:spPr>
        <p:txBody>
          <a:bodyPr spcFirstLastPara="1" wrap="square" lIns="91425" tIns="45700" rIns="91425" bIns="45700" anchor="ctr" anchorCtr="0">
            <a:normAutofit/>
          </a:bodyPr>
          <a:lstStyle/>
          <a:p>
            <a:pPr marL="0" marR="0" lvl="0" indent="0" algn="l" rtl="0">
              <a:lnSpc>
                <a:spcPct val="85000"/>
              </a:lnSpc>
              <a:spcBef>
                <a:spcPts val="0"/>
              </a:spcBef>
              <a:spcAft>
                <a:spcPts val="0"/>
              </a:spcAft>
              <a:buClr>
                <a:srgbClr val="3650A2"/>
              </a:buClr>
              <a:buSzPts val="3200"/>
              <a:buFont typeface="Arial Narrow"/>
              <a:buNone/>
            </a:pPr>
            <a:r>
              <a:rPr lang="en-US" sz="3200" b="1" i="0" u="none" strike="noStrike" cap="none">
                <a:solidFill>
                  <a:srgbClr val="3650A2"/>
                </a:solidFill>
                <a:latin typeface="Arial Narrow"/>
                <a:ea typeface="Arial Narrow"/>
                <a:cs typeface="Arial Narrow"/>
                <a:sym typeface="Arial Narrow"/>
              </a:rPr>
              <a:t>$</a:t>
            </a:r>
            <a:r>
              <a:rPr lang="en-US" sz="3200" b="1">
                <a:solidFill>
                  <a:srgbClr val="3650A2"/>
                </a:solidFill>
                <a:latin typeface="Arial Narrow"/>
                <a:ea typeface="Arial Narrow"/>
                <a:cs typeface="Arial Narrow"/>
                <a:sym typeface="Arial Narrow"/>
              </a:rPr>
              <a:t>55</a:t>
            </a:r>
            <a:r>
              <a:rPr lang="en-US" sz="3200" b="1" i="0" u="none" strike="noStrike" cap="none">
                <a:solidFill>
                  <a:srgbClr val="3650A2"/>
                </a:solidFill>
                <a:latin typeface="Arial Narrow"/>
                <a:ea typeface="Arial Narrow"/>
                <a:cs typeface="Arial Narrow"/>
                <a:sym typeface="Arial Narrow"/>
              </a:rPr>
              <a:t>,016</a:t>
            </a:r>
            <a:endParaRPr/>
          </a:p>
        </p:txBody>
      </p:sp>
      <p:sp>
        <p:nvSpPr>
          <p:cNvPr id="218" name="Google Shape;218;p4"/>
          <p:cNvSpPr txBox="1"/>
          <p:nvPr/>
        </p:nvSpPr>
        <p:spPr>
          <a:xfrm>
            <a:off x="5267070" y="5529622"/>
            <a:ext cx="118872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Narrow"/>
              <a:buNone/>
            </a:pPr>
            <a:r>
              <a:rPr lang="en-US" sz="1800" b="0" i="0" u="none" strike="noStrike" cap="none">
                <a:solidFill>
                  <a:srgbClr val="000000"/>
                </a:solidFill>
                <a:latin typeface="Arial Narrow"/>
                <a:ea typeface="Arial Narrow"/>
                <a:cs typeface="Arial Narrow"/>
                <a:sym typeface="Arial Narrow"/>
              </a:rPr>
              <a:t>Less than high school</a:t>
            </a:r>
            <a:endParaRPr/>
          </a:p>
        </p:txBody>
      </p:sp>
      <p:sp>
        <p:nvSpPr>
          <p:cNvPr id="219" name="Google Shape;219;p4"/>
          <p:cNvSpPr txBox="1"/>
          <p:nvPr/>
        </p:nvSpPr>
        <p:spPr>
          <a:xfrm>
            <a:off x="6744300" y="5529621"/>
            <a:ext cx="1404275"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Narrow"/>
              <a:buNone/>
            </a:pPr>
            <a:r>
              <a:rPr lang="en-US" sz="1800" b="0" i="0" u="none" strike="noStrike" cap="none">
                <a:solidFill>
                  <a:srgbClr val="000000"/>
                </a:solidFill>
                <a:latin typeface="Arial Narrow"/>
                <a:ea typeface="Arial Narrow"/>
                <a:cs typeface="Arial Narrow"/>
                <a:sym typeface="Arial Narrow"/>
              </a:rPr>
              <a:t>High School Diploma</a:t>
            </a:r>
            <a:endParaRPr/>
          </a:p>
        </p:txBody>
      </p:sp>
      <p:sp>
        <p:nvSpPr>
          <p:cNvPr id="220" name="Google Shape;220;p4"/>
          <p:cNvSpPr txBox="1"/>
          <p:nvPr/>
        </p:nvSpPr>
        <p:spPr>
          <a:xfrm>
            <a:off x="9928240" y="5529619"/>
            <a:ext cx="142434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Narrow"/>
              <a:buNone/>
            </a:pPr>
            <a:r>
              <a:rPr lang="en-US" sz="1800" b="0" i="0" u="none" strike="noStrike" cap="none">
                <a:solidFill>
                  <a:srgbClr val="000000"/>
                </a:solidFill>
                <a:latin typeface="Arial Narrow"/>
                <a:ea typeface="Arial Narrow"/>
                <a:cs typeface="Arial Narrow"/>
                <a:sym typeface="Arial Narrow"/>
              </a:rPr>
              <a:t>Bachelor’s degree</a:t>
            </a:r>
            <a:endParaRPr/>
          </a:p>
        </p:txBody>
      </p:sp>
      <p:pic>
        <p:nvPicPr>
          <p:cNvPr id="221" name="Google Shape;221;p4"/>
          <p:cNvPicPr preferRelativeResize="0"/>
          <p:nvPr/>
        </p:nvPicPr>
        <p:blipFill rotWithShape="1">
          <a:blip r:embed="rId4">
            <a:alphaModFix/>
          </a:blip>
          <a:srcRect/>
          <a:stretch/>
        </p:blipFill>
        <p:spPr>
          <a:xfrm>
            <a:off x="9884443" y="3217008"/>
            <a:ext cx="1511939" cy="1505843"/>
          </a:xfrm>
          <a:prstGeom prst="rect">
            <a:avLst/>
          </a:prstGeom>
          <a:noFill/>
          <a:ln>
            <a:noFill/>
          </a:ln>
        </p:spPr>
      </p:pic>
      <p:pic>
        <p:nvPicPr>
          <p:cNvPr id="222" name="Google Shape;222;p4"/>
          <p:cNvPicPr preferRelativeResize="0"/>
          <p:nvPr/>
        </p:nvPicPr>
        <p:blipFill rotWithShape="1">
          <a:blip r:embed="rId5">
            <a:alphaModFix/>
          </a:blip>
          <a:srcRect/>
          <a:stretch/>
        </p:blipFill>
        <p:spPr>
          <a:xfrm>
            <a:off x="9795308" y="2200162"/>
            <a:ext cx="1511939" cy="1511939"/>
          </a:xfrm>
          <a:prstGeom prst="rect">
            <a:avLst/>
          </a:prstGeom>
          <a:noFill/>
          <a:ln>
            <a:noFill/>
          </a:ln>
        </p:spPr>
      </p:pic>
      <p:pic>
        <p:nvPicPr>
          <p:cNvPr id="223" name="Google Shape;223;p4"/>
          <p:cNvPicPr preferRelativeResize="0"/>
          <p:nvPr/>
        </p:nvPicPr>
        <p:blipFill rotWithShape="1">
          <a:blip r:embed="rId5">
            <a:alphaModFix/>
          </a:blip>
          <a:srcRect/>
          <a:stretch/>
        </p:blipFill>
        <p:spPr>
          <a:xfrm>
            <a:off x="9684082" y="1129309"/>
            <a:ext cx="1511939" cy="1511939"/>
          </a:xfrm>
          <a:prstGeom prst="rect">
            <a:avLst/>
          </a:prstGeom>
          <a:noFill/>
          <a:ln>
            <a:noFill/>
          </a:ln>
        </p:spPr>
      </p:pic>
      <p:pic>
        <p:nvPicPr>
          <p:cNvPr id="224" name="Google Shape;224;p4"/>
          <p:cNvPicPr preferRelativeResize="0"/>
          <p:nvPr/>
        </p:nvPicPr>
        <p:blipFill rotWithShape="1">
          <a:blip r:embed="rId6">
            <a:alphaModFix/>
          </a:blip>
          <a:srcRect/>
          <a:stretch/>
        </p:blipFill>
        <p:spPr>
          <a:xfrm>
            <a:off x="9572856" y="65594"/>
            <a:ext cx="1511939" cy="1518036"/>
          </a:xfrm>
          <a:prstGeom prst="rect">
            <a:avLst/>
          </a:prstGeom>
          <a:noFill/>
          <a:ln>
            <a:noFill/>
          </a:ln>
        </p:spPr>
      </p:pic>
      <p:sp>
        <p:nvSpPr>
          <p:cNvPr id="225" name="Google Shape;225;p4"/>
          <p:cNvSpPr txBox="1"/>
          <p:nvPr/>
        </p:nvSpPr>
        <p:spPr>
          <a:xfrm>
            <a:off x="9838251" y="4499400"/>
            <a:ext cx="1551600" cy="1403100"/>
          </a:xfrm>
          <a:prstGeom prst="rect">
            <a:avLst/>
          </a:prstGeom>
          <a:noFill/>
          <a:ln>
            <a:noFill/>
          </a:ln>
        </p:spPr>
        <p:txBody>
          <a:bodyPr spcFirstLastPara="1" wrap="square" lIns="91425" tIns="45700" rIns="91425" bIns="45700" anchor="ctr" anchorCtr="0">
            <a:normAutofit/>
          </a:bodyPr>
          <a:lstStyle/>
          <a:p>
            <a:pPr marL="0" marR="0" lvl="0" indent="0" algn="l" rtl="0">
              <a:lnSpc>
                <a:spcPct val="85000"/>
              </a:lnSpc>
              <a:spcBef>
                <a:spcPts val="0"/>
              </a:spcBef>
              <a:spcAft>
                <a:spcPts val="0"/>
              </a:spcAft>
              <a:buClr>
                <a:srgbClr val="3650A2"/>
              </a:buClr>
              <a:buSzPts val="3200"/>
              <a:buFont typeface="Arial Narrow"/>
              <a:buNone/>
            </a:pPr>
            <a:r>
              <a:rPr lang="en-US" sz="3200" b="1" i="0" u="none" strike="noStrike" cap="none">
                <a:solidFill>
                  <a:srgbClr val="3650A2"/>
                </a:solidFill>
                <a:latin typeface="Arial Narrow"/>
                <a:ea typeface="Arial Narrow"/>
                <a:cs typeface="Arial Narrow"/>
                <a:sym typeface="Arial Narrow"/>
              </a:rPr>
              <a:t>$</a:t>
            </a:r>
            <a:r>
              <a:rPr lang="en-US" sz="3200" b="1">
                <a:solidFill>
                  <a:srgbClr val="3650A2"/>
                </a:solidFill>
                <a:latin typeface="Arial Narrow"/>
                <a:ea typeface="Arial Narrow"/>
                <a:cs typeface="Arial Narrow"/>
                <a:sym typeface="Arial Narrow"/>
              </a:rPr>
              <a:t>77</a:t>
            </a:r>
            <a:r>
              <a:rPr lang="en-US" sz="3200" b="1" i="0" u="none" strike="noStrike" cap="none">
                <a:solidFill>
                  <a:srgbClr val="3650A2"/>
                </a:solidFill>
                <a:latin typeface="Arial Narrow"/>
                <a:ea typeface="Arial Narrow"/>
                <a:cs typeface="Arial Narrow"/>
                <a:sym typeface="Arial Narrow"/>
              </a:rPr>
              <a:t>,636</a:t>
            </a:r>
            <a:endParaRPr/>
          </a:p>
        </p:txBody>
      </p:sp>
      <p:sp>
        <p:nvSpPr>
          <p:cNvPr id="226" name="Google Shape;226;p4"/>
          <p:cNvSpPr txBox="1"/>
          <p:nvPr/>
        </p:nvSpPr>
        <p:spPr>
          <a:xfrm>
            <a:off x="8405055" y="5529619"/>
            <a:ext cx="1464079"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Narrow"/>
              <a:buNone/>
            </a:pPr>
            <a:r>
              <a:rPr lang="en-US" sz="1800" b="0" i="0" u="none" strike="noStrike" cap="none">
                <a:solidFill>
                  <a:srgbClr val="000000"/>
                </a:solidFill>
                <a:latin typeface="Arial Narrow"/>
                <a:ea typeface="Arial Narrow"/>
                <a:cs typeface="Arial Narrow"/>
                <a:sym typeface="Arial Narrow"/>
              </a:rPr>
              <a:t>Associate’s Degree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5"/>
          <p:cNvSpPr txBox="1"/>
          <p:nvPr/>
        </p:nvSpPr>
        <p:spPr>
          <a:xfrm>
            <a:off x="583181" y="684944"/>
            <a:ext cx="8456316" cy="1600200"/>
          </a:xfrm>
          <a:prstGeom prst="rect">
            <a:avLst/>
          </a:prstGeom>
          <a:no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Clr>
                <a:srgbClr val="3650A2"/>
              </a:buClr>
              <a:buSzPts val="5400"/>
              <a:buFont typeface="Arial"/>
              <a:buNone/>
            </a:pPr>
            <a:r>
              <a:rPr lang="en-US" sz="5400" b="1" i="0" u="none" strike="noStrike" cap="none">
                <a:solidFill>
                  <a:srgbClr val="3650A2"/>
                </a:solidFill>
                <a:latin typeface="Arial"/>
                <a:ea typeface="Arial"/>
                <a:cs typeface="Arial"/>
                <a:sym typeface="Arial"/>
              </a:rPr>
              <a:t>WHAT TYPES</a:t>
            </a:r>
            <a:r>
              <a:rPr lang="en-US" sz="5400" b="0" i="0" u="none" strike="noStrike" cap="none">
                <a:solidFill>
                  <a:srgbClr val="3650A2"/>
                </a:solidFill>
                <a:latin typeface="Arial"/>
                <a:ea typeface="Arial"/>
                <a:cs typeface="Arial"/>
                <a:sym typeface="Arial"/>
              </a:rPr>
              <a:t> OF COLLEGES ARE THERE?</a:t>
            </a:r>
            <a:endParaRPr/>
          </a:p>
        </p:txBody>
      </p:sp>
      <p:sp>
        <p:nvSpPr>
          <p:cNvPr id="232" name="Google Shape;232;p5"/>
          <p:cNvSpPr/>
          <p:nvPr/>
        </p:nvSpPr>
        <p:spPr>
          <a:xfrm>
            <a:off x="0" y="2717074"/>
            <a:ext cx="12192000" cy="4140926"/>
          </a:xfrm>
          <a:prstGeom prst="rect">
            <a:avLst/>
          </a:prstGeom>
          <a:solidFill>
            <a:srgbClr val="3650A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650A2"/>
              </a:solidFill>
              <a:latin typeface="Calibri"/>
              <a:ea typeface="Calibri"/>
              <a:cs typeface="Calibri"/>
              <a:sym typeface="Calibri"/>
            </a:endParaRPr>
          </a:p>
        </p:txBody>
      </p:sp>
      <p:sp>
        <p:nvSpPr>
          <p:cNvPr id="233" name="Google Shape;233;p5"/>
          <p:cNvSpPr txBox="1"/>
          <p:nvPr/>
        </p:nvSpPr>
        <p:spPr>
          <a:xfrm>
            <a:off x="583181" y="3226278"/>
            <a:ext cx="3298706" cy="36009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a:solidFill>
                  <a:schemeClr val="lt1"/>
                </a:solidFill>
                <a:latin typeface="Arial Narrow"/>
                <a:ea typeface="Arial Narrow"/>
                <a:cs typeface="Arial Narrow"/>
                <a:sym typeface="Arial Narrow"/>
              </a:rPr>
              <a:t>Community and Technical Colleges (CTCs)</a:t>
            </a:r>
            <a:endParaRPr/>
          </a:p>
          <a:p>
            <a:pPr marL="0" marR="0" lvl="0" indent="0" algn="l" rtl="0">
              <a:spcBef>
                <a:spcPts val="0"/>
              </a:spcBef>
              <a:spcAft>
                <a:spcPts val="0"/>
              </a:spcAft>
              <a:buNone/>
            </a:pPr>
            <a:r>
              <a:rPr lang="en-US" sz="2000" b="0" i="0" u="none" strike="noStrike" cap="none">
                <a:solidFill>
                  <a:schemeClr val="lt1"/>
                </a:solidFill>
                <a:latin typeface="Arial Narrow"/>
                <a:ea typeface="Arial Narrow"/>
                <a:cs typeface="Arial Narrow"/>
                <a:sym typeface="Arial Narrow"/>
              </a:rPr>
              <a:t> </a:t>
            </a:r>
            <a:endParaRPr/>
          </a:p>
          <a:p>
            <a:pPr marL="0" marR="0" lvl="0" indent="0" algn="l" rtl="0">
              <a:spcBef>
                <a:spcPts val="0"/>
              </a:spcBef>
              <a:spcAft>
                <a:spcPts val="0"/>
              </a:spcAft>
              <a:buNone/>
            </a:pPr>
            <a:r>
              <a:rPr lang="en-US" sz="2000">
                <a:solidFill>
                  <a:schemeClr val="lt1"/>
                </a:solidFill>
                <a:latin typeface="Arial"/>
                <a:ea typeface="Arial"/>
                <a:cs typeface="Arial"/>
                <a:sym typeface="Arial"/>
              </a:rPr>
              <a:t>Schools that offer associate’s degrees, apprenticeships, and  certificates including specific trades</a:t>
            </a:r>
            <a:endParaRPr/>
          </a:p>
        </p:txBody>
      </p:sp>
      <p:sp>
        <p:nvSpPr>
          <p:cNvPr id="234" name="Google Shape;234;p5"/>
          <p:cNvSpPr txBox="1"/>
          <p:nvPr/>
        </p:nvSpPr>
        <p:spPr>
          <a:xfrm>
            <a:off x="4460396" y="3226276"/>
            <a:ext cx="3298706" cy="26776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lt1"/>
                </a:solidFill>
                <a:latin typeface="Arial Narrow"/>
                <a:ea typeface="Arial Narrow"/>
                <a:cs typeface="Arial Narrow"/>
                <a:sym typeface="Arial Narrow"/>
              </a:rPr>
              <a:t>Private 2-Year Vocational /Trade College</a:t>
            </a:r>
            <a:endParaRPr/>
          </a:p>
          <a:p>
            <a:pPr marL="0" marR="0" lvl="0" indent="0" algn="l" rtl="0">
              <a:spcBef>
                <a:spcPts val="0"/>
              </a:spcBef>
              <a:spcAft>
                <a:spcPts val="0"/>
              </a:spcAft>
              <a:buNone/>
            </a:pPr>
            <a:r>
              <a:rPr lang="en-US" sz="2000">
                <a:solidFill>
                  <a:schemeClr val="lt1"/>
                </a:solidFill>
                <a:latin typeface="Arial Narrow"/>
                <a:ea typeface="Arial Narrow"/>
                <a:cs typeface="Arial Narrow"/>
                <a:sym typeface="Arial Narrow"/>
              </a:rPr>
              <a:t> </a:t>
            </a:r>
            <a:endParaRPr/>
          </a:p>
          <a:p>
            <a:pPr marL="0" marR="0" lvl="0" indent="0" algn="l" rtl="0">
              <a:spcBef>
                <a:spcPts val="0"/>
              </a:spcBef>
              <a:spcAft>
                <a:spcPts val="0"/>
              </a:spcAft>
              <a:buNone/>
            </a:pPr>
            <a:r>
              <a:rPr lang="en-US" sz="2000">
                <a:solidFill>
                  <a:schemeClr val="lt1"/>
                </a:solidFill>
                <a:latin typeface="Arial"/>
                <a:ea typeface="Arial"/>
                <a:cs typeface="Arial"/>
                <a:sym typeface="Arial"/>
              </a:rPr>
              <a:t>Schools provide education for a specific career. </a:t>
            </a:r>
            <a:endParaRPr/>
          </a:p>
        </p:txBody>
      </p:sp>
      <p:sp>
        <p:nvSpPr>
          <p:cNvPr id="235" name="Google Shape;235;p5"/>
          <p:cNvSpPr txBox="1"/>
          <p:nvPr/>
        </p:nvSpPr>
        <p:spPr>
          <a:xfrm>
            <a:off x="8310113" y="3226276"/>
            <a:ext cx="3298706" cy="298543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lt1"/>
                </a:solidFill>
                <a:latin typeface="Arial Narrow"/>
                <a:ea typeface="Arial Narrow"/>
                <a:cs typeface="Arial Narrow"/>
                <a:sym typeface="Arial Narrow"/>
              </a:rPr>
              <a:t>Public and Private 4-Year College</a:t>
            </a:r>
            <a:endParaRPr/>
          </a:p>
          <a:p>
            <a:pPr marL="0" marR="0" lvl="0" indent="0" algn="l" rtl="0">
              <a:spcBef>
                <a:spcPts val="0"/>
              </a:spcBef>
              <a:spcAft>
                <a:spcPts val="0"/>
              </a:spcAft>
              <a:buNone/>
            </a:pPr>
            <a:r>
              <a:rPr lang="en-US" sz="2000">
                <a:solidFill>
                  <a:schemeClr val="lt1"/>
                </a:solidFill>
                <a:latin typeface="Arial Narrow"/>
                <a:ea typeface="Arial Narrow"/>
                <a:cs typeface="Arial Narrow"/>
                <a:sym typeface="Arial Narrow"/>
              </a:rPr>
              <a:t> </a:t>
            </a:r>
            <a:endParaRPr/>
          </a:p>
          <a:p>
            <a:pPr marL="0" marR="0" lvl="0" indent="0" algn="l" rtl="0">
              <a:spcBef>
                <a:spcPts val="0"/>
              </a:spcBef>
              <a:spcAft>
                <a:spcPts val="0"/>
              </a:spcAft>
              <a:buNone/>
            </a:pPr>
            <a:r>
              <a:rPr lang="en-US" sz="2000">
                <a:solidFill>
                  <a:schemeClr val="lt1"/>
                </a:solidFill>
                <a:latin typeface="Arial"/>
                <a:ea typeface="Arial"/>
                <a:cs typeface="Arial"/>
                <a:sym typeface="Arial"/>
              </a:rPr>
              <a:t>Schools offer bachelor’s degrees, usually completed in 4 years of full-time study.</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6"/>
          <p:cNvSpPr/>
          <p:nvPr/>
        </p:nvSpPr>
        <p:spPr>
          <a:xfrm>
            <a:off x="1" y="0"/>
            <a:ext cx="5505162" cy="6858000"/>
          </a:xfrm>
          <a:prstGeom prst="rect">
            <a:avLst/>
          </a:prstGeom>
          <a:solidFill>
            <a:srgbClr val="D2E7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8C6F4"/>
              </a:solidFill>
              <a:latin typeface="Calibri"/>
              <a:ea typeface="Calibri"/>
              <a:cs typeface="Calibri"/>
              <a:sym typeface="Calibri"/>
            </a:endParaRPr>
          </a:p>
        </p:txBody>
      </p:sp>
      <p:sp>
        <p:nvSpPr>
          <p:cNvPr id="241" name="Google Shape;241;p6"/>
          <p:cNvSpPr/>
          <p:nvPr/>
        </p:nvSpPr>
        <p:spPr>
          <a:xfrm>
            <a:off x="199488" y="1970139"/>
            <a:ext cx="5259952" cy="2917722"/>
          </a:xfrm>
          <a:prstGeom prst="rect">
            <a:avLst/>
          </a:prstGeom>
          <a:noFill/>
          <a:ln>
            <a:noFill/>
          </a:ln>
        </p:spPr>
        <p:txBody>
          <a:bodyPr spcFirstLastPara="1" wrap="square" lIns="91425" tIns="45700" rIns="91425" bIns="45700" anchor="t" anchorCtr="0">
            <a:spAutoFit/>
          </a:bodyPr>
          <a:lstStyle/>
          <a:p>
            <a:pPr marL="0" marR="0" lvl="0" indent="0" algn="l" rtl="0">
              <a:lnSpc>
                <a:spcPct val="85000"/>
              </a:lnSpc>
              <a:spcBef>
                <a:spcPts val="0"/>
              </a:spcBef>
              <a:spcAft>
                <a:spcPts val="0"/>
              </a:spcAft>
              <a:buNone/>
            </a:pPr>
            <a:r>
              <a:rPr lang="en-US" sz="5400" b="1" cap="none">
                <a:solidFill>
                  <a:srgbClr val="3650A2"/>
                </a:solidFill>
                <a:latin typeface="Arial"/>
                <a:ea typeface="Arial"/>
                <a:cs typeface="Arial"/>
                <a:sym typeface="Arial"/>
              </a:rPr>
              <a:t>MORE SCHOOL </a:t>
            </a:r>
            <a:r>
              <a:rPr lang="en-US" sz="5400" cap="none">
                <a:solidFill>
                  <a:srgbClr val="3650A2"/>
                </a:solidFill>
                <a:latin typeface="Arial"/>
                <a:ea typeface="Arial"/>
                <a:cs typeface="Arial"/>
                <a:sym typeface="Arial"/>
              </a:rPr>
              <a:t>MEANS </a:t>
            </a:r>
            <a:endParaRPr/>
          </a:p>
          <a:p>
            <a:pPr marL="0" marR="0" lvl="0" indent="0" algn="l" rtl="0">
              <a:lnSpc>
                <a:spcPct val="85000"/>
              </a:lnSpc>
              <a:spcBef>
                <a:spcPts val="0"/>
              </a:spcBef>
              <a:spcAft>
                <a:spcPts val="0"/>
              </a:spcAft>
              <a:buNone/>
            </a:pPr>
            <a:r>
              <a:rPr lang="en-US" sz="5400" b="1" cap="none">
                <a:solidFill>
                  <a:srgbClr val="3650A2"/>
                </a:solidFill>
                <a:latin typeface="Arial"/>
                <a:ea typeface="Arial"/>
                <a:cs typeface="Arial"/>
                <a:sym typeface="Arial"/>
              </a:rPr>
              <a:t>MORE JOB OPTIONS</a:t>
            </a:r>
            <a:endParaRPr sz="4800" b="1" cap="none">
              <a:solidFill>
                <a:srgbClr val="3650A2"/>
              </a:solidFill>
              <a:latin typeface="Arial"/>
              <a:ea typeface="Arial"/>
              <a:cs typeface="Arial"/>
              <a:sym typeface="Arial"/>
            </a:endParaRPr>
          </a:p>
        </p:txBody>
      </p:sp>
      <p:sp>
        <p:nvSpPr>
          <p:cNvPr id="242" name="Google Shape;242;p6"/>
          <p:cNvSpPr txBox="1"/>
          <p:nvPr/>
        </p:nvSpPr>
        <p:spPr>
          <a:xfrm>
            <a:off x="5917720" y="170396"/>
            <a:ext cx="5861723" cy="1403103"/>
          </a:xfrm>
          <a:prstGeom prst="rect">
            <a:avLst/>
          </a:prstGeom>
          <a:noFill/>
          <a:ln>
            <a:noFill/>
          </a:ln>
        </p:spPr>
        <p:txBody>
          <a:bodyPr spcFirstLastPara="1" wrap="square" lIns="91425" tIns="45700" rIns="91425" bIns="45700" anchor="ctr" anchorCtr="0">
            <a:normAutofit/>
          </a:bodyPr>
          <a:lstStyle/>
          <a:p>
            <a:pPr marL="0" marR="0" lvl="0" indent="0" algn="l" rtl="0">
              <a:lnSpc>
                <a:spcPct val="85000"/>
              </a:lnSpc>
              <a:spcBef>
                <a:spcPts val="0"/>
              </a:spcBef>
              <a:spcAft>
                <a:spcPts val="0"/>
              </a:spcAft>
              <a:buClr>
                <a:srgbClr val="CD1E8E"/>
              </a:buClr>
              <a:buSzPts val="3600"/>
              <a:buFont typeface="Arial Narrow"/>
              <a:buNone/>
            </a:pPr>
            <a:r>
              <a:rPr lang="en-US" sz="3600" b="1" i="0" cap="none">
                <a:solidFill>
                  <a:srgbClr val="CD1E8E"/>
                </a:solidFill>
                <a:latin typeface="Arial Narrow"/>
                <a:ea typeface="Arial Narrow"/>
                <a:cs typeface="Arial Narrow"/>
                <a:sym typeface="Arial Narrow"/>
              </a:rPr>
              <a:t>APPRENTICESHIP JOBS</a:t>
            </a:r>
            <a:endParaRPr/>
          </a:p>
        </p:txBody>
      </p:sp>
      <p:sp>
        <p:nvSpPr>
          <p:cNvPr id="243" name="Google Shape;243;p6"/>
          <p:cNvSpPr txBox="1"/>
          <p:nvPr/>
        </p:nvSpPr>
        <p:spPr>
          <a:xfrm>
            <a:off x="5917720" y="2129415"/>
            <a:ext cx="5861723" cy="1403103"/>
          </a:xfrm>
          <a:prstGeom prst="rect">
            <a:avLst/>
          </a:prstGeom>
          <a:noFill/>
          <a:ln>
            <a:noFill/>
          </a:ln>
        </p:spPr>
        <p:txBody>
          <a:bodyPr spcFirstLastPara="1" wrap="square" lIns="91425" tIns="45700" rIns="91425" bIns="45700" anchor="ctr" anchorCtr="0">
            <a:normAutofit/>
          </a:bodyPr>
          <a:lstStyle/>
          <a:p>
            <a:pPr marL="0" marR="0" lvl="0" indent="0" algn="l" rtl="0">
              <a:lnSpc>
                <a:spcPct val="85000"/>
              </a:lnSpc>
              <a:spcBef>
                <a:spcPts val="0"/>
              </a:spcBef>
              <a:spcAft>
                <a:spcPts val="0"/>
              </a:spcAft>
              <a:buClr>
                <a:srgbClr val="CD1E8E"/>
              </a:buClr>
              <a:buSzPts val="3600"/>
              <a:buFont typeface="Arial Narrow"/>
              <a:buNone/>
            </a:pPr>
            <a:r>
              <a:rPr lang="en-US" sz="3600" b="1" i="0" cap="none">
                <a:solidFill>
                  <a:srgbClr val="CD1E8E"/>
                </a:solidFill>
                <a:latin typeface="Arial Narrow"/>
                <a:ea typeface="Arial Narrow"/>
                <a:cs typeface="Arial Narrow"/>
                <a:sym typeface="Arial Narrow"/>
              </a:rPr>
              <a:t>ASSOCIATE DEGREE JOBS</a:t>
            </a:r>
            <a:endParaRPr/>
          </a:p>
        </p:txBody>
      </p:sp>
      <p:sp>
        <p:nvSpPr>
          <p:cNvPr id="244" name="Google Shape;244;p6"/>
          <p:cNvSpPr txBox="1"/>
          <p:nvPr/>
        </p:nvSpPr>
        <p:spPr>
          <a:xfrm>
            <a:off x="5917720" y="4186309"/>
            <a:ext cx="5861723" cy="1403103"/>
          </a:xfrm>
          <a:prstGeom prst="rect">
            <a:avLst/>
          </a:prstGeom>
          <a:noFill/>
          <a:ln>
            <a:noFill/>
          </a:ln>
        </p:spPr>
        <p:txBody>
          <a:bodyPr spcFirstLastPara="1" wrap="square" lIns="91425" tIns="45700" rIns="91425" bIns="45700" anchor="ctr" anchorCtr="0">
            <a:normAutofit/>
          </a:bodyPr>
          <a:lstStyle/>
          <a:p>
            <a:pPr marL="0" marR="0" lvl="0" indent="0" algn="l" rtl="0">
              <a:lnSpc>
                <a:spcPct val="85000"/>
              </a:lnSpc>
              <a:spcBef>
                <a:spcPts val="0"/>
              </a:spcBef>
              <a:spcAft>
                <a:spcPts val="0"/>
              </a:spcAft>
              <a:buClr>
                <a:srgbClr val="CD1E8E"/>
              </a:buClr>
              <a:buSzPts val="3600"/>
              <a:buFont typeface="Arial Narrow"/>
              <a:buNone/>
            </a:pPr>
            <a:r>
              <a:rPr lang="en-US" sz="3600" b="1" i="0" cap="none">
                <a:solidFill>
                  <a:srgbClr val="CD1E8E"/>
                </a:solidFill>
                <a:latin typeface="Arial Narrow"/>
                <a:ea typeface="Arial Narrow"/>
                <a:cs typeface="Arial Narrow"/>
                <a:sym typeface="Arial Narrow"/>
              </a:rPr>
              <a:t>BACHELOR DEGREE JOBS</a:t>
            </a:r>
            <a:endParaRPr/>
          </a:p>
        </p:txBody>
      </p:sp>
      <p:sp>
        <p:nvSpPr>
          <p:cNvPr id="245" name="Google Shape;245;p6"/>
          <p:cNvSpPr txBox="1"/>
          <p:nvPr/>
        </p:nvSpPr>
        <p:spPr>
          <a:xfrm>
            <a:off x="5704650" y="3141136"/>
            <a:ext cx="1834837"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Culinary arts</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Paralegal</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Dental hygiene</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Cosmetology</a:t>
            </a:r>
            <a:endParaRPr/>
          </a:p>
        </p:txBody>
      </p:sp>
      <p:sp>
        <p:nvSpPr>
          <p:cNvPr id="246" name="Google Shape;246;p6"/>
          <p:cNvSpPr txBox="1"/>
          <p:nvPr/>
        </p:nvSpPr>
        <p:spPr>
          <a:xfrm>
            <a:off x="5623738" y="5241985"/>
            <a:ext cx="2449904"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Editor</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Foreign Services Officer</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Market Researcher</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Social Worker</a:t>
            </a:r>
            <a:endParaRPr/>
          </a:p>
        </p:txBody>
      </p:sp>
      <p:sp>
        <p:nvSpPr>
          <p:cNvPr id="247" name="Google Shape;247;p6"/>
          <p:cNvSpPr txBox="1"/>
          <p:nvPr/>
        </p:nvSpPr>
        <p:spPr>
          <a:xfrm>
            <a:off x="7904330" y="5241985"/>
            <a:ext cx="2228491"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Marketing Exec</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Writer</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Community Organizer</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Teacher</a:t>
            </a:r>
            <a:endParaRPr/>
          </a:p>
        </p:txBody>
      </p:sp>
      <p:sp>
        <p:nvSpPr>
          <p:cNvPr id="248" name="Google Shape;248;p6"/>
          <p:cNvSpPr txBox="1"/>
          <p:nvPr/>
        </p:nvSpPr>
        <p:spPr>
          <a:xfrm>
            <a:off x="10060252" y="5241985"/>
            <a:ext cx="2228491"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Marine Biologist</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Chemical Engineer</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App Developer</a:t>
            </a:r>
            <a:endParaRPr/>
          </a:p>
        </p:txBody>
      </p:sp>
      <p:sp>
        <p:nvSpPr>
          <p:cNvPr id="249" name="Google Shape;249;p6"/>
          <p:cNvSpPr txBox="1"/>
          <p:nvPr/>
        </p:nvSpPr>
        <p:spPr>
          <a:xfrm>
            <a:off x="7843041" y="3170790"/>
            <a:ext cx="2217211"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Physical Therapist</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Radiologic Tech</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Electrical Drafter</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Electronic Engineer</a:t>
            </a:r>
            <a:endParaRPr/>
          </a:p>
        </p:txBody>
      </p:sp>
      <p:sp>
        <p:nvSpPr>
          <p:cNvPr id="250" name="Google Shape;250;p6"/>
          <p:cNvSpPr txBox="1"/>
          <p:nvPr/>
        </p:nvSpPr>
        <p:spPr>
          <a:xfrm>
            <a:off x="10060252" y="3141135"/>
            <a:ext cx="2022745"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Computer Support</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Web Developer</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Registered nurse</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Cybersecurity</a:t>
            </a:r>
            <a:endParaRPr/>
          </a:p>
        </p:txBody>
      </p:sp>
      <p:sp>
        <p:nvSpPr>
          <p:cNvPr id="251" name="Google Shape;251;p6"/>
          <p:cNvSpPr txBox="1"/>
          <p:nvPr/>
        </p:nvSpPr>
        <p:spPr>
          <a:xfrm>
            <a:off x="5704649" y="1156988"/>
            <a:ext cx="2368993"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Aircraft Mechanic</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Automotive Mechanic</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Brick layer</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Carpenter</a:t>
            </a:r>
            <a:endParaRPr/>
          </a:p>
        </p:txBody>
      </p:sp>
      <p:sp>
        <p:nvSpPr>
          <p:cNvPr id="252" name="Google Shape;252;p6"/>
          <p:cNvSpPr txBox="1"/>
          <p:nvPr/>
        </p:nvSpPr>
        <p:spPr>
          <a:xfrm>
            <a:off x="7904330" y="1141175"/>
            <a:ext cx="2368993"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Electrician</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Fire Fighter</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Truck Driver</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Welder</a:t>
            </a:r>
            <a:endParaRPr/>
          </a:p>
        </p:txBody>
      </p:sp>
      <p:sp>
        <p:nvSpPr>
          <p:cNvPr id="253" name="Google Shape;253;p6"/>
          <p:cNvSpPr txBox="1"/>
          <p:nvPr/>
        </p:nvSpPr>
        <p:spPr>
          <a:xfrm>
            <a:off x="9919750" y="1123043"/>
            <a:ext cx="2368993" cy="14773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Pipe Fitter</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Cement Mason</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Flagger</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Painters</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7"/>
          <p:cNvSpPr txBox="1"/>
          <p:nvPr/>
        </p:nvSpPr>
        <p:spPr>
          <a:xfrm>
            <a:off x="583181" y="684944"/>
            <a:ext cx="8456316" cy="1600200"/>
          </a:xfrm>
          <a:prstGeom prst="rect">
            <a:avLst/>
          </a:prstGeom>
          <a:no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Clr>
                <a:srgbClr val="3650A2"/>
              </a:buClr>
              <a:buSzPts val="5400"/>
              <a:buFont typeface="Arial"/>
              <a:buNone/>
            </a:pPr>
            <a:r>
              <a:rPr lang="en-US" sz="5400" b="1" cap="none">
                <a:solidFill>
                  <a:srgbClr val="3650A2"/>
                </a:solidFill>
                <a:latin typeface="Arial"/>
                <a:ea typeface="Arial"/>
                <a:cs typeface="Arial"/>
                <a:sym typeface="Arial"/>
              </a:rPr>
              <a:t>HOW </a:t>
            </a:r>
            <a:r>
              <a:rPr lang="en-US" sz="5400" cap="none">
                <a:solidFill>
                  <a:srgbClr val="3650A2"/>
                </a:solidFill>
                <a:latin typeface="Arial"/>
                <a:ea typeface="Arial"/>
                <a:cs typeface="Arial"/>
                <a:sym typeface="Arial"/>
              </a:rPr>
              <a:t>DO I PAY FOR COLLEGE?</a:t>
            </a:r>
            <a:endParaRPr/>
          </a:p>
        </p:txBody>
      </p:sp>
      <p:sp>
        <p:nvSpPr>
          <p:cNvPr id="259" name="Google Shape;259;p7"/>
          <p:cNvSpPr/>
          <p:nvPr/>
        </p:nvSpPr>
        <p:spPr>
          <a:xfrm>
            <a:off x="0" y="2717074"/>
            <a:ext cx="12192000" cy="4140926"/>
          </a:xfrm>
          <a:prstGeom prst="rect">
            <a:avLst/>
          </a:prstGeom>
          <a:solidFill>
            <a:srgbClr val="3650A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650A2"/>
              </a:solidFill>
              <a:latin typeface="Calibri"/>
              <a:ea typeface="Calibri"/>
              <a:cs typeface="Calibri"/>
              <a:sym typeface="Calibri"/>
            </a:endParaRPr>
          </a:p>
        </p:txBody>
      </p:sp>
      <p:sp>
        <p:nvSpPr>
          <p:cNvPr id="260" name="Google Shape;260;p7"/>
          <p:cNvSpPr txBox="1"/>
          <p:nvPr/>
        </p:nvSpPr>
        <p:spPr>
          <a:xfrm>
            <a:off x="663728" y="3153991"/>
            <a:ext cx="10429842" cy="3181937"/>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lt1"/>
              </a:buClr>
              <a:buSzPts val="3200"/>
              <a:buFont typeface="Arial"/>
              <a:buNone/>
            </a:pPr>
            <a:r>
              <a:rPr lang="en-US" sz="3200" b="1">
                <a:solidFill>
                  <a:schemeClr val="lt1"/>
                </a:solidFill>
                <a:latin typeface="Arial"/>
                <a:ea typeface="Arial"/>
                <a:cs typeface="Arial"/>
                <a:sym typeface="Arial"/>
              </a:rPr>
              <a:t>MYTH:</a:t>
            </a:r>
            <a:r>
              <a:rPr lang="en-US" sz="3200">
                <a:solidFill>
                  <a:schemeClr val="lt1"/>
                </a:solidFill>
                <a:latin typeface="Arial"/>
                <a:ea typeface="Arial"/>
                <a:cs typeface="Arial"/>
                <a:sym typeface="Arial"/>
              </a:rPr>
              <a:t> I can’t go to college because it’s too expensive.</a:t>
            </a:r>
            <a:endParaRPr/>
          </a:p>
          <a:p>
            <a:pPr marL="0" marR="0" lvl="0" indent="0" algn="l" rtl="0">
              <a:lnSpc>
                <a:spcPct val="100000"/>
              </a:lnSpc>
              <a:spcBef>
                <a:spcPts val="2200"/>
              </a:spcBef>
              <a:spcAft>
                <a:spcPts val="0"/>
              </a:spcAft>
              <a:buClr>
                <a:schemeClr val="lt1"/>
              </a:buClr>
              <a:buSzPts val="3200"/>
              <a:buFont typeface="Arial"/>
              <a:buNone/>
            </a:pPr>
            <a:r>
              <a:rPr lang="en-US" sz="3200" b="1">
                <a:solidFill>
                  <a:schemeClr val="lt1"/>
                </a:solidFill>
                <a:latin typeface="Arial"/>
                <a:ea typeface="Arial"/>
                <a:cs typeface="Arial"/>
                <a:sym typeface="Arial"/>
              </a:rPr>
              <a:t>FACT:</a:t>
            </a:r>
            <a:r>
              <a:rPr lang="en-US" sz="3200">
                <a:solidFill>
                  <a:schemeClr val="lt1"/>
                </a:solidFill>
                <a:latin typeface="Arial"/>
                <a:ea typeface="Arial"/>
                <a:cs typeface="Arial"/>
                <a:sym typeface="Arial"/>
              </a:rPr>
              <a:t> Financial Aid can help you pay for college. Financial Aid resources include any scholarship, grant, work study or loan offered to help meet your college expenses.</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8"/>
          <p:cNvSpPr/>
          <p:nvPr/>
        </p:nvSpPr>
        <p:spPr>
          <a:xfrm>
            <a:off x="1" y="0"/>
            <a:ext cx="5520906" cy="6858000"/>
          </a:xfrm>
          <a:prstGeom prst="rect">
            <a:avLst/>
          </a:prstGeom>
          <a:solidFill>
            <a:srgbClr val="D2E7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7" name="Google Shape;267;p8"/>
          <p:cNvSpPr txBox="1"/>
          <p:nvPr/>
        </p:nvSpPr>
        <p:spPr>
          <a:xfrm>
            <a:off x="242653" y="3039508"/>
            <a:ext cx="5779816" cy="1760220"/>
          </a:xfrm>
          <a:prstGeom prst="rect">
            <a:avLst/>
          </a:prstGeom>
          <a:no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Clr>
                <a:srgbClr val="3650A2"/>
              </a:buClr>
              <a:buSzPts val="5400"/>
              <a:buFont typeface="Arial"/>
              <a:buNone/>
            </a:pPr>
            <a:r>
              <a:rPr lang="en-US" sz="5400" b="1">
                <a:solidFill>
                  <a:srgbClr val="3650A2"/>
                </a:solidFill>
                <a:latin typeface="Arial"/>
                <a:ea typeface="Arial"/>
                <a:cs typeface="Arial"/>
                <a:sym typeface="Arial"/>
              </a:rPr>
              <a:t>WAYS TO PAY </a:t>
            </a:r>
            <a:r>
              <a:rPr lang="en-US" sz="5400">
                <a:solidFill>
                  <a:srgbClr val="3650A2"/>
                </a:solidFill>
                <a:latin typeface="Arial"/>
                <a:ea typeface="Arial"/>
                <a:cs typeface="Arial"/>
                <a:sym typeface="Arial"/>
              </a:rPr>
              <a:t>FOR COLLEGE</a:t>
            </a:r>
            <a:br>
              <a:rPr lang="en-US" sz="5400">
                <a:solidFill>
                  <a:srgbClr val="3650A2"/>
                </a:solidFill>
                <a:latin typeface="Arial"/>
                <a:ea typeface="Arial"/>
                <a:cs typeface="Arial"/>
                <a:sym typeface="Arial"/>
              </a:rPr>
            </a:br>
            <a:endParaRPr sz="5400">
              <a:solidFill>
                <a:srgbClr val="3650A2"/>
              </a:solidFill>
              <a:latin typeface="Arial"/>
              <a:ea typeface="Arial"/>
              <a:cs typeface="Arial"/>
              <a:sym typeface="Arial"/>
            </a:endParaRPr>
          </a:p>
        </p:txBody>
      </p:sp>
      <p:sp>
        <p:nvSpPr>
          <p:cNvPr id="268" name="Google Shape;268;p8"/>
          <p:cNvSpPr txBox="1"/>
          <p:nvPr/>
        </p:nvSpPr>
        <p:spPr>
          <a:xfrm>
            <a:off x="5812970" y="170396"/>
            <a:ext cx="5966473" cy="1403103"/>
          </a:xfrm>
          <a:prstGeom prst="rect">
            <a:avLst/>
          </a:prstGeom>
          <a:noFill/>
          <a:ln>
            <a:noFill/>
          </a:ln>
        </p:spPr>
        <p:txBody>
          <a:bodyPr spcFirstLastPara="1" wrap="square" lIns="91425" tIns="45700" rIns="91425" bIns="45700" anchor="ctr" anchorCtr="0">
            <a:normAutofit/>
          </a:bodyPr>
          <a:lstStyle/>
          <a:p>
            <a:pPr marL="0" marR="0" lvl="0" indent="0" algn="l" rtl="0">
              <a:lnSpc>
                <a:spcPct val="85000"/>
              </a:lnSpc>
              <a:spcBef>
                <a:spcPts val="0"/>
              </a:spcBef>
              <a:spcAft>
                <a:spcPts val="0"/>
              </a:spcAft>
              <a:buClr>
                <a:srgbClr val="CD1E8E"/>
              </a:buClr>
              <a:buSzPts val="3600"/>
              <a:buFont typeface="Arial Narrow"/>
              <a:buNone/>
            </a:pPr>
            <a:r>
              <a:rPr lang="en-US" sz="3600" b="1" i="0" cap="none">
                <a:solidFill>
                  <a:srgbClr val="CD1E8E"/>
                </a:solidFill>
                <a:latin typeface="Arial Narrow"/>
                <a:ea typeface="Arial Narrow"/>
                <a:cs typeface="Arial Narrow"/>
                <a:sym typeface="Arial Narrow"/>
              </a:rPr>
              <a:t>TYPES OF FINANCIAL AID</a:t>
            </a:r>
            <a:endParaRPr/>
          </a:p>
        </p:txBody>
      </p:sp>
      <p:sp>
        <p:nvSpPr>
          <p:cNvPr id="269" name="Google Shape;269;p8"/>
          <p:cNvSpPr txBox="1"/>
          <p:nvPr/>
        </p:nvSpPr>
        <p:spPr>
          <a:xfrm>
            <a:off x="5640440" y="894971"/>
            <a:ext cx="1530298" cy="20621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0" b="1">
                <a:solidFill>
                  <a:srgbClr val="38C6F4"/>
                </a:solidFill>
                <a:latin typeface="Calibri"/>
                <a:ea typeface="Calibri"/>
                <a:cs typeface="Calibri"/>
                <a:sym typeface="Calibri"/>
              </a:rPr>
              <a:t>1</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0" name="Google Shape;270;p8"/>
          <p:cNvSpPr txBox="1"/>
          <p:nvPr/>
        </p:nvSpPr>
        <p:spPr>
          <a:xfrm>
            <a:off x="5673209" y="2360980"/>
            <a:ext cx="1530298" cy="20621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0" b="1">
                <a:solidFill>
                  <a:srgbClr val="38C6F4"/>
                </a:solidFill>
                <a:latin typeface="Calibri"/>
                <a:ea typeface="Calibri"/>
                <a:cs typeface="Calibri"/>
                <a:sym typeface="Calibri"/>
              </a:rPr>
              <a:t>2</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1" name="Google Shape;271;p8"/>
          <p:cNvSpPr txBox="1"/>
          <p:nvPr/>
        </p:nvSpPr>
        <p:spPr>
          <a:xfrm>
            <a:off x="5714151" y="3786062"/>
            <a:ext cx="1530298" cy="20621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0" b="1">
                <a:solidFill>
                  <a:srgbClr val="38C6F4"/>
                </a:solidFill>
                <a:latin typeface="Calibri"/>
                <a:ea typeface="Calibri"/>
                <a:cs typeface="Calibri"/>
                <a:sym typeface="Calibri"/>
              </a:rPr>
              <a:t>3</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2" name="Google Shape;272;p8"/>
          <p:cNvSpPr txBox="1"/>
          <p:nvPr/>
        </p:nvSpPr>
        <p:spPr>
          <a:xfrm>
            <a:off x="5723828" y="5188010"/>
            <a:ext cx="1530298" cy="20621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0" b="1">
                <a:solidFill>
                  <a:srgbClr val="38C6F4"/>
                </a:solidFill>
                <a:latin typeface="Calibri"/>
                <a:ea typeface="Calibri"/>
                <a:cs typeface="Calibri"/>
                <a:sym typeface="Calibri"/>
              </a:rPr>
              <a:t>4</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3" name="Google Shape;273;p8"/>
          <p:cNvSpPr/>
          <p:nvPr/>
        </p:nvSpPr>
        <p:spPr>
          <a:xfrm>
            <a:off x="6779381" y="1351460"/>
            <a:ext cx="5000062" cy="1010406"/>
          </a:xfrm>
          <a:prstGeom prst="rect">
            <a:avLst/>
          </a:prstGeom>
          <a:noFill/>
          <a:ln>
            <a:noFill/>
          </a:ln>
        </p:spPr>
        <p:txBody>
          <a:bodyPr spcFirstLastPara="1" wrap="square" lIns="40625" tIns="30475" rIns="40625" bIns="30475" anchor="ctr" anchorCtr="0">
            <a:noAutofit/>
          </a:bodyPr>
          <a:lstStyle/>
          <a:p>
            <a:pPr marL="0" marR="0" lvl="0" indent="0" algn="l" rtl="0">
              <a:lnSpc>
                <a:spcPct val="90000"/>
              </a:lnSpc>
              <a:spcBef>
                <a:spcPts val="0"/>
              </a:spcBef>
              <a:spcAft>
                <a:spcPts val="0"/>
              </a:spcAft>
              <a:buNone/>
            </a:pPr>
            <a:r>
              <a:rPr lang="en-US" sz="2000" b="1">
                <a:solidFill>
                  <a:srgbClr val="383839"/>
                </a:solidFill>
                <a:latin typeface="Arial"/>
                <a:ea typeface="Arial"/>
                <a:cs typeface="Arial"/>
                <a:sym typeface="Arial"/>
              </a:rPr>
              <a:t>SCHOLARSHIPS:</a:t>
            </a:r>
            <a:r>
              <a:rPr lang="en-US" sz="2000">
                <a:solidFill>
                  <a:srgbClr val="383839"/>
                </a:solidFill>
                <a:latin typeface="Arial"/>
                <a:ea typeface="Arial"/>
                <a:cs typeface="Arial"/>
                <a:sym typeface="Arial"/>
              </a:rPr>
              <a:t> Money awarded based on academic or other achievement.</a:t>
            </a:r>
            <a:endParaRPr sz="2000">
              <a:solidFill>
                <a:srgbClr val="383839"/>
              </a:solidFill>
              <a:latin typeface="Arial"/>
              <a:ea typeface="Arial"/>
              <a:cs typeface="Arial"/>
              <a:sym typeface="Arial"/>
            </a:endParaRPr>
          </a:p>
        </p:txBody>
      </p:sp>
      <p:sp>
        <p:nvSpPr>
          <p:cNvPr id="274" name="Google Shape;274;p8"/>
          <p:cNvSpPr/>
          <p:nvPr/>
        </p:nvSpPr>
        <p:spPr>
          <a:xfrm>
            <a:off x="6779381" y="2813251"/>
            <a:ext cx="5000062" cy="1010406"/>
          </a:xfrm>
          <a:prstGeom prst="rect">
            <a:avLst/>
          </a:prstGeom>
          <a:noFill/>
          <a:ln>
            <a:noFill/>
          </a:ln>
        </p:spPr>
        <p:txBody>
          <a:bodyPr spcFirstLastPara="1" wrap="square" lIns="40625" tIns="30475" rIns="40625" bIns="30475" anchor="ctr" anchorCtr="0">
            <a:noAutofit/>
          </a:bodyPr>
          <a:lstStyle/>
          <a:p>
            <a:pPr marL="0" marR="0" lvl="0" indent="0" algn="l" rtl="0">
              <a:lnSpc>
                <a:spcPct val="90000"/>
              </a:lnSpc>
              <a:spcBef>
                <a:spcPts val="0"/>
              </a:spcBef>
              <a:spcAft>
                <a:spcPts val="0"/>
              </a:spcAft>
              <a:buNone/>
            </a:pPr>
            <a:r>
              <a:rPr lang="en-US" sz="2000" b="1">
                <a:solidFill>
                  <a:srgbClr val="383839"/>
                </a:solidFill>
                <a:latin typeface="Arial"/>
                <a:ea typeface="Arial"/>
                <a:cs typeface="Arial"/>
                <a:sym typeface="Arial"/>
              </a:rPr>
              <a:t>GRANTS:</a:t>
            </a:r>
            <a:r>
              <a:rPr lang="en-US" sz="2000">
                <a:solidFill>
                  <a:srgbClr val="383839"/>
                </a:solidFill>
                <a:latin typeface="Arial"/>
                <a:ea typeface="Arial"/>
                <a:cs typeface="Arial"/>
                <a:sym typeface="Arial"/>
              </a:rPr>
              <a:t> A form of gift aid, usually based on financial need.</a:t>
            </a:r>
            <a:endParaRPr/>
          </a:p>
        </p:txBody>
      </p:sp>
      <p:sp>
        <p:nvSpPr>
          <p:cNvPr id="275" name="Google Shape;275;p8"/>
          <p:cNvSpPr/>
          <p:nvPr/>
        </p:nvSpPr>
        <p:spPr>
          <a:xfrm>
            <a:off x="6779381" y="4219799"/>
            <a:ext cx="5000062" cy="1010406"/>
          </a:xfrm>
          <a:prstGeom prst="rect">
            <a:avLst/>
          </a:prstGeom>
          <a:noFill/>
          <a:ln>
            <a:noFill/>
          </a:ln>
        </p:spPr>
        <p:txBody>
          <a:bodyPr spcFirstLastPara="1" wrap="square" lIns="40625" tIns="30475" rIns="40625" bIns="30475" anchor="ctr" anchorCtr="0">
            <a:noAutofit/>
          </a:bodyPr>
          <a:lstStyle/>
          <a:p>
            <a:pPr marL="0" marR="0" lvl="0" indent="0" algn="l" rtl="0">
              <a:lnSpc>
                <a:spcPct val="90000"/>
              </a:lnSpc>
              <a:spcBef>
                <a:spcPts val="0"/>
              </a:spcBef>
              <a:spcAft>
                <a:spcPts val="0"/>
              </a:spcAft>
              <a:buNone/>
            </a:pPr>
            <a:r>
              <a:rPr lang="en-US" sz="2000" b="1">
                <a:solidFill>
                  <a:srgbClr val="383839"/>
                </a:solidFill>
                <a:latin typeface="Arial"/>
                <a:ea typeface="Arial"/>
                <a:cs typeface="Arial"/>
                <a:sym typeface="Arial"/>
              </a:rPr>
              <a:t>WORK STUDY:</a:t>
            </a:r>
            <a:r>
              <a:rPr lang="en-US" sz="2000">
                <a:solidFill>
                  <a:srgbClr val="383839"/>
                </a:solidFill>
                <a:latin typeface="Arial"/>
                <a:ea typeface="Arial"/>
                <a:cs typeface="Arial"/>
                <a:sym typeface="Arial"/>
              </a:rPr>
              <a:t> A program that allows students to work on or off-campus to earn money.</a:t>
            </a:r>
            <a:endParaRPr/>
          </a:p>
        </p:txBody>
      </p:sp>
      <p:sp>
        <p:nvSpPr>
          <p:cNvPr id="276" name="Google Shape;276;p8"/>
          <p:cNvSpPr/>
          <p:nvPr/>
        </p:nvSpPr>
        <p:spPr>
          <a:xfrm>
            <a:off x="6779381" y="5635740"/>
            <a:ext cx="5000062" cy="1010406"/>
          </a:xfrm>
          <a:prstGeom prst="rect">
            <a:avLst/>
          </a:prstGeom>
          <a:noFill/>
          <a:ln>
            <a:noFill/>
          </a:ln>
        </p:spPr>
        <p:txBody>
          <a:bodyPr spcFirstLastPara="1" wrap="square" lIns="40625" tIns="30475" rIns="40625" bIns="30475" anchor="ctr" anchorCtr="0">
            <a:noAutofit/>
          </a:bodyPr>
          <a:lstStyle/>
          <a:p>
            <a:pPr marL="0" marR="0" lvl="0" indent="0" algn="l" rtl="0">
              <a:lnSpc>
                <a:spcPct val="90000"/>
              </a:lnSpc>
              <a:spcBef>
                <a:spcPts val="0"/>
              </a:spcBef>
              <a:spcAft>
                <a:spcPts val="0"/>
              </a:spcAft>
              <a:buNone/>
            </a:pPr>
            <a:r>
              <a:rPr lang="en-US" sz="2000" b="1">
                <a:solidFill>
                  <a:srgbClr val="383839"/>
                </a:solidFill>
                <a:latin typeface="Arial"/>
                <a:ea typeface="Arial"/>
                <a:cs typeface="Arial"/>
                <a:sym typeface="Arial"/>
              </a:rPr>
              <a:t>LOANS:</a:t>
            </a:r>
            <a:r>
              <a:rPr lang="en-US" sz="2000">
                <a:solidFill>
                  <a:srgbClr val="383839"/>
                </a:solidFill>
                <a:latin typeface="Arial"/>
                <a:ea typeface="Arial"/>
                <a:cs typeface="Arial"/>
                <a:sym typeface="Arial"/>
              </a:rPr>
              <a:t> Money you borrow and repay over time, with interest added in most cases.</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9"/>
          <p:cNvSpPr/>
          <p:nvPr/>
        </p:nvSpPr>
        <p:spPr>
          <a:xfrm>
            <a:off x="0" y="2476500"/>
            <a:ext cx="12192000" cy="4381500"/>
          </a:xfrm>
          <a:prstGeom prst="rect">
            <a:avLst/>
          </a:prstGeom>
          <a:solidFill>
            <a:srgbClr val="3650A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650A2"/>
              </a:solidFill>
              <a:latin typeface="Calibri"/>
              <a:ea typeface="Calibri"/>
              <a:cs typeface="Calibri"/>
              <a:sym typeface="Calibri"/>
            </a:endParaRPr>
          </a:p>
        </p:txBody>
      </p:sp>
      <p:sp>
        <p:nvSpPr>
          <p:cNvPr id="283" name="Google Shape;283;p9"/>
          <p:cNvSpPr txBox="1">
            <a:spLocks noGrp="1"/>
          </p:cNvSpPr>
          <p:nvPr>
            <p:ph type="body" idx="2"/>
          </p:nvPr>
        </p:nvSpPr>
        <p:spPr>
          <a:xfrm>
            <a:off x="663728" y="2717443"/>
            <a:ext cx="9432379" cy="3618486"/>
          </a:xfrm>
          <a:prstGeom prst="rect">
            <a:avLst/>
          </a:prstGeom>
          <a:noFill/>
          <a:ln>
            <a:noFill/>
          </a:ln>
        </p:spPr>
        <p:txBody>
          <a:bodyPr spcFirstLastPara="1" wrap="square" lIns="91425" tIns="45700" rIns="91425" bIns="45700" anchor="t" anchorCtr="0">
            <a:normAutofit fontScale="92500" lnSpcReduction="20000"/>
          </a:bodyPr>
          <a:lstStyle/>
          <a:p>
            <a:pPr marL="228600" indent="-228600">
              <a:lnSpc>
                <a:spcPct val="100000"/>
              </a:lnSpc>
              <a:spcBef>
                <a:spcPts val="0"/>
              </a:spcBef>
              <a:buClr>
                <a:schemeClr val="lt1"/>
              </a:buClr>
              <a:buSzPts val="2800"/>
            </a:pPr>
            <a:r>
              <a:rPr lang="en-US" dirty="0">
                <a:solidFill>
                  <a:schemeClr val="lt1"/>
                </a:solidFill>
                <a:latin typeface="Arial"/>
                <a:ea typeface="Arial"/>
                <a:cs typeface="Arial"/>
                <a:sym typeface="Arial"/>
              </a:rPr>
              <a:t>Early </a:t>
            </a:r>
            <a:r>
              <a:rPr lang="en-US" sz="3200" b="1" dirty="0">
                <a:solidFill>
                  <a:schemeClr val="lt1"/>
                </a:solidFill>
                <a:latin typeface="Arial Narrow"/>
                <a:ea typeface="Arial Narrow"/>
                <a:cs typeface="Arial Narrow"/>
                <a:sym typeface="Arial Narrow"/>
              </a:rPr>
              <a:t>commitment</a:t>
            </a:r>
            <a:r>
              <a:rPr lang="en-US" dirty="0">
                <a:solidFill>
                  <a:schemeClr val="lt1"/>
                </a:solidFill>
                <a:latin typeface="Arial"/>
                <a:ea typeface="Arial"/>
                <a:cs typeface="Arial"/>
                <a:sym typeface="Arial"/>
              </a:rPr>
              <a:t> of state financial aid to income-eligible 7</a:t>
            </a:r>
            <a:r>
              <a:rPr lang="en-US" baseline="30000" dirty="0">
                <a:solidFill>
                  <a:schemeClr val="lt1"/>
                </a:solidFill>
                <a:latin typeface="Arial"/>
                <a:ea typeface="Arial"/>
                <a:cs typeface="Arial"/>
                <a:sym typeface="Arial"/>
              </a:rPr>
              <a:t>th</a:t>
            </a:r>
            <a:r>
              <a:rPr lang="en-US" dirty="0">
                <a:solidFill>
                  <a:schemeClr val="lt1"/>
                </a:solidFill>
                <a:latin typeface="Arial"/>
                <a:ea typeface="Arial"/>
                <a:cs typeface="Arial"/>
                <a:sym typeface="Arial"/>
              </a:rPr>
              <a:t> and 8</a:t>
            </a:r>
            <a:r>
              <a:rPr lang="en-US" baseline="30000" dirty="0">
                <a:solidFill>
                  <a:schemeClr val="lt1"/>
                </a:solidFill>
                <a:latin typeface="Arial"/>
                <a:ea typeface="Arial"/>
                <a:cs typeface="Arial"/>
                <a:sym typeface="Arial"/>
              </a:rPr>
              <a:t>th</a:t>
            </a:r>
            <a:r>
              <a:rPr lang="en-US" dirty="0">
                <a:solidFill>
                  <a:schemeClr val="lt1"/>
                </a:solidFill>
                <a:latin typeface="Arial"/>
                <a:ea typeface="Arial"/>
                <a:cs typeface="Arial"/>
                <a:sym typeface="Arial"/>
              </a:rPr>
              <a:t> and some </a:t>
            </a:r>
            <a:r>
              <a:rPr lang="en-US" dirty="0">
                <a:solidFill>
                  <a:schemeClr val="bg1"/>
                </a:solidFill>
                <a:latin typeface="Arial"/>
                <a:ea typeface="Arial"/>
                <a:cs typeface="Arial"/>
                <a:sym typeface="Arial"/>
              </a:rPr>
              <a:t>newly income-eligible </a:t>
            </a:r>
            <a:r>
              <a:rPr lang="en-US" dirty="0">
                <a:solidFill>
                  <a:schemeClr val="lt1"/>
                </a:solidFill>
                <a:latin typeface="Arial"/>
                <a:ea typeface="Arial"/>
                <a:cs typeface="Arial"/>
                <a:sym typeface="Arial"/>
              </a:rPr>
              <a:t>9</a:t>
            </a:r>
            <a:r>
              <a:rPr lang="en-US" baseline="30000" dirty="0">
                <a:solidFill>
                  <a:schemeClr val="lt1"/>
                </a:solidFill>
                <a:latin typeface="Arial"/>
                <a:ea typeface="Arial"/>
                <a:cs typeface="Arial"/>
                <a:sym typeface="Arial"/>
              </a:rPr>
              <a:t>th </a:t>
            </a:r>
            <a:r>
              <a:rPr lang="en-US" dirty="0">
                <a:solidFill>
                  <a:schemeClr val="lt1"/>
                </a:solidFill>
                <a:latin typeface="Arial"/>
                <a:ea typeface="Arial"/>
                <a:cs typeface="Arial"/>
                <a:sym typeface="Arial"/>
              </a:rPr>
              <a:t>grade students to help pay for your education after high school. </a:t>
            </a:r>
          </a:p>
          <a:p>
            <a:pPr marL="0" lvl="0" indent="0" algn="l" rtl="0">
              <a:lnSpc>
                <a:spcPct val="100000"/>
              </a:lnSpc>
              <a:spcBef>
                <a:spcPts val="0"/>
              </a:spcBef>
              <a:spcAft>
                <a:spcPts val="0"/>
              </a:spcAft>
              <a:buClr>
                <a:schemeClr val="lt1"/>
              </a:buClr>
              <a:buSzPts val="2800"/>
              <a:buNone/>
            </a:pPr>
            <a:endParaRPr lang="en-US" dirty="0">
              <a:solidFill>
                <a:schemeClr val="lt1"/>
              </a:solidFill>
              <a:latin typeface="Arial"/>
              <a:ea typeface="Arial"/>
              <a:cs typeface="Arial"/>
              <a:sym typeface="Arial"/>
            </a:endParaRPr>
          </a:p>
          <a:p>
            <a:pPr marL="228600" lvl="0" indent="-228600" algn="l" rtl="0">
              <a:lnSpc>
                <a:spcPct val="100000"/>
              </a:lnSpc>
              <a:spcBef>
                <a:spcPts val="0"/>
              </a:spcBef>
              <a:spcAft>
                <a:spcPts val="0"/>
              </a:spcAft>
              <a:buClr>
                <a:schemeClr val="lt1"/>
              </a:buClr>
              <a:buSzPts val="2800"/>
              <a:buChar char="•"/>
            </a:pPr>
            <a:r>
              <a:rPr lang="en-US" dirty="0">
                <a:solidFill>
                  <a:schemeClr val="lt1"/>
                </a:solidFill>
                <a:latin typeface="Arial"/>
                <a:ea typeface="Arial"/>
                <a:cs typeface="Arial"/>
                <a:sym typeface="Arial"/>
              </a:rPr>
              <a:t>Combines with other state financial aid, like the Washington College Grant, to cover the average cost of tuition (at public college rates), some fees, and a small amount for books = </a:t>
            </a:r>
            <a:r>
              <a:rPr lang="en-US" sz="3200" b="1" dirty="0">
                <a:solidFill>
                  <a:schemeClr val="lt1"/>
                </a:solidFill>
                <a:latin typeface="Arial Narrow"/>
                <a:ea typeface="Arial Narrow"/>
                <a:cs typeface="Arial Narrow"/>
                <a:sym typeface="Arial Narrow"/>
              </a:rPr>
              <a:t>commitment</a:t>
            </a:r>
            <a:r>
              <a:rPr lang="en-US" dirty="0">
                <a:solidFill>
                  <a:schemeClr val="lt1"/>
                </a:solidFill>
                <a:latin typeface="Arial"/>
                <a:ea typeface="Arial"/>
                <a:cs typeface="Arial"/>
                <a:sym typeface="Arial"/>
              </a:rPr>
              <a:t> of funds. </a:t>
            </a:r>
            <a:endParaRPr lang="en-US" dirty="0">
              <a:solidFill>
                <a:schemeClr val="lt1"/>
              </a:solidFill>
              <a:latin typeface="Arial"/>
              <a:ea typeface="Arial"/>
              <a:cs typeface="Arial"/>
            </a:endParaRPr>
          </a:p>
          <a:p>
            <a:pPr marL="228600" lvl="0" indent="-228600" algn="l" rtl="0">
              <a:lnSpc>
                <a:spcPct val="100000"/>
              </a:lnSpc>
              <a:spcBef>
                <a:spcPts val="2200"/>
              </a:spcBef>
              <a:spcAft>
                <a:spcPts val="0"/>
              </a:spcAft>
              <a:buClr>
                <a:schemeClr val="lt1"/>
              </a:buClr>
              <a:buSzPts val="2800"/>
              <a:buChar char="•"/>
            </a:pPr>
            <a:r>
              <a:rPr lang="en-US" dirty="0">
                <a:solidFill>
                  <a:schemeClr val="lt1"/>
                </a:solidFill>
                <a:latin typeface="Arial"/>
                <a:cs typeface="Arial"/>
                <a:sym typeface="Arial"/>
              </a:rPr>
              <a:t>Not sure if you’re enrolled? Check with your counselor!</a:t>
            </a:r>
            <a:endParaRPr dirty="0">
              <a:solidFill>
                <a:schemeClr val="lt1"/>
              </a:solidFill>
            </a:endParaRPr>
          </a:p>
        </p:txBody>
      </p:sp>
      <p:sp>
        <p:nvSpPr>
          <p:cNvPr id="284" name="Google Shape;284;p9"/>
          <p:cNvSpPr txBox="1"/>
          <p:nvPr/>
        </p:nvSpPr>
        <p:spPr>
          <a:xfrm>
            <a:off x="583181" y="684944"/>
            <a:ext cx="8187332" cy="1600200"/>
          </a:xfrm>
          <a:prstGeom prst="rect">
            <a:avLst/>
          </a:prstGeom>
          <a:no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Clr>
                <a:srgbClr val="3650A2"/>
              </a:buClr>
              <a:buSzPts val="5400"/>
              <a:buFont typeface="Arial"/>
              <a:buNone/>
            </a:pPr>
            <a:r>
              <a:rPr lang="en-US" sz="5400" b="1" cap="none">
                <a:solidFill>
                  <a:srgbClr val="3650A2"/>
                </a:solidFill>
                <a:latin typeface="Arial"/>
                <a:ea typeface="Arial"/>
                <a:cs typeface="Arial"/>
                <a:sym typeface="Arial"/>
              </a:rPr>
              <a:t>WHAT</a:t>
            </a:r>
            <a:r>
              <a:rPr lang="en-US" sz="5400" cap="none">
                <a:solidFill>
                  <a:srgbClr val="3650A2"/>
                </a:solidFill>
                <a:latin typeface="Arial"/>
                <a:ea typeface="Arial"/>
                <a:cs typeface="Arial"/>
                <a:sym typeface="Arial"/>
              </a:rPr>
              <a:t> IS  </a:t>
            </a:r>
            <a:br>
              <a:rPr lang="en-US" sz="5400" cap="none">
                <a:solidFill>
                  <a:srgbClr val="3650A2"/>
                </a:solidFill>
                <a:latin typeface="Arial"/>
                <a:ea typeface="Arial"/>
                <a:cs typeface="Arial"/>
                <a:sym typeface="Arial"/>
              </a:rPr>
            </a:br>
            <a:r>
              <a:rPr lang="en-US" sz="5400" cap="none">
                <a:solidFill>
                  <a:srgbClr val="3650A2"/>
                </a:solidFill>
                <a:latin typeface="Arial"/>
                <a:ea typeface="Arial"/>
                <a:cs typeface="Arial"/>
                <a:sym typeface="Arial"/>
              </a:rPr>
              <a:t>COLLEGE BOUND (CB)?</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etropolitan">
  <a:themeElements>
    <a:clrScheme name="Custom 14">
      <a:dk1>
        <a:srgbClr val="FFFFFF"/>
      </a:dk1>
      <a:lt1>
        <a:srgbClr val="FFFFFF"/>
      </a:lt1>
      <a:dk2>
        <a:srgbClr val="162F33"/>
      </a:dk2>
      <a:lt2>
        <a:srgbClr val="EAF0E0"/>
      </a:lt2>
      <a:accent1>
        <a:srgbClr val="FFFFFF"/>
      </a:accent1>
      <a:accent2>
        <a:srgbClr val="FFFFFF"/>
      </a:accent2>
      <a:accent3>
        <a:srgbClr val="9B9256"/>
      </a:accent3>
      <a:accent4>
        <a:srgbClr val="657689"/>
      </a:accent4>
      <a:accent5>
        <a:srgbClr val="7A855D"/>
      </a:accent5>
      <a:accent6>
        <a:srgbClr val="84AC9D"/>
      </a:accent6>
      <a:hlink>
        <a:srgbClr val="38C6F4"/>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0c171b1-1f85-462d-9d77-e7cf50056042" xsi:nil="true"/>
    <lcf76f155ced4ddcb4097134ff3c332f xmlns="82ea2e54-d88c-4c72-a54d-c5b9648f3098">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EF64904522D3C47B4C5D78BD93A5B69" ma:contentTypeVersion="17" ma:contentTypeDescription="Create a new document." ma:contentTypeScope="" ma:versionID="e7221d35d686883d883bb58ab275df71">
  <xsd:schema xmlns:xsd="http://www.w3.org/2001/XMLSchema" xmlns:xs="http://www.w3.org/2001/XMLSchema" xmlns:p="http://schemas.microsoft.com/office/2006/metadata/properties" xmlns:ns1="http://schemas.microsoft.com/sharepoint/v3" xmlns:ns2="00c171b1-1f85-462d-9d77-e7cf50056042" xmlns:ns3="82ea2e54-d88c-4c72-a54d-c5b9648f3098" targetNamespace="http://schemas.microsoft.com/office/2006/metadata/properties" ma:root="true" ma:fieldsID="e604a378efdc80302899e047a9572f18" ns1:_="" ns2:_="" ns3:_="">
    <xsd:import namespace="http://schemas.microsoft.com/sharepoint/v3"/>
    <xsd:import namespace="00c171b1-1f85-462d-9d77-e7cf50056042"/>
    <xsd:import namespace="82ea2e54-d88c-4c72-a54d-c5b9648f309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2:TaxCatchAll" minOccurs="0"/>
                <xsd:element ref="ns3:MediaServiceDateTaken" minOccurs="0"/>
                <xsd:element ref="ns3:MediaServiceOCR" minOccurs="0"/>
                <xsd:element ref="ns3:MediaServiceGenerationTime" minOccurs="0"/>
                <xsd:element ref="ns3:MediaServiceEventHashCode" minOccurs="0"/>
                <xsd:element ref="ns3:MediaLengthInSeconds" minOccurs="0"/>
                <xsd:element ref="ns1:_ip_UnifiedCompliancePolicyProperties" minOccurs="0"/>
                <xsd:element ref="ns1:_ip_UnifiedCompliancePolicyUIAction"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0c171b1-1f85-462d-9d77-e7cf5005604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18ea88c9-cad7-4241-bd7f-957a131bedba}" ma:internalName="TaxCatchAll" ma:showField="CatchAllData" ma:web="00c171b1-1f85-462d-9d77-e7cf5005604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2ea2e54-d88c-4c72-a54d-c5b9648f309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60a6a1c-50a4-4ec0-87e3-f00760ffe76b"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2" nillable="true" ma:displayName="Location" ma:description="" ma:indexed="true"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BEB482C-1554-4792-B3C4-08C091E2C7E0}">
  <ds:schemaRefs>
    <ds:schemaRef ds:uri="00c171b1-1f85-462d-9d77-e7cf50056042"/>
    <ds:schemaRef ds:uri="82ea2e54-d88c-4c72-a54d-c5b9648f309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BCA268A-6BFE-47F6-89CE-4E2B635FB91B}">
  <ds:schemaRefs>
    <ds:schemaRef ds:uri="http://schemas.microsoft.com/sharepoint/v3/contenttype/forms"/>
  </ds:schemaRefs>
</ds:datastoreItem>
</file>

<file path=customXml/itemProps3.xml><?xml version="1.0" encoding="utf-8"?>
<ds:datastoreItem xmlns:ds="http://schemas.openxmlformats.org/officeDocument/2006/customXml" ds:itemID="{9F0494C7-133D-4BD1-A9B2-69F4A6240383}">
  <ds:schemaRefs>
    <ds:schemaRef ds:uri="00c171b1-1f85-462d-9d77-e7cf50056042"/>
    <ds:schemaRef ds:uri="82ea2e54-d88c-4c72-a54d-c5b9648f309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96</TotalTime>
  <Words>2538</Words>
  <Application>Microsoft Office PowerPoint</Application>
  <PresentationFormat>Widescreen</PresentationFormat>
  <Paragraphs>263</Paragraphs>
  <Slides>19</Slides>
  <Notes>19</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19</vt:i4>
      </vt:variant>
    </vt:vector>
  </HeadingPairs>
  <TitlesOfParts>
    <vt:vector size="34" baseType="lpstr">
      <vt:lpstr>Avenir</vt:lpstr>
      <vt:lpstr>proxima nova extrabold</vt:lpstr>
      <vt:lpstr>Twentieth Century</vt:lpstr>
      <vt:lpstr>Tw Cen MT</vt:lpstr>
      <vt:lpstr>Semplicita Pro</vt:lpstr>
      <vt:lpstr>Segoe UI</vt:lpstr>
      <vt:lpstr>Calibri</vt:lpstr>
      <vt:lpstr>Arial,Sans-Serif</vt:lpstr>
      <vt:lpstr>Arial Narrow</vt:lpstr>
      <vt:lpstr>Book Antiqua</vt:lpstr>
      <vt:lpstr>Arial</vt:lpstr>
      <vt:lpstr>Tahoma</vt:lpstr>
      <vt:lpstr>Cambria</vt:lpstr>
      <vt:lpstr>Office Theme</vt:lpstr>
      <vt:lpstr>Metropolitan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WHERE  CAN YOU  USE IT? </vt:lpstr>
      <vt:lpstr>PowerPoint Presentation</vt:lpstr>
      <vt:lpstr>PowerPoint Presentation</vt:lpstr>
      <vt:lpstr>PowerPoint Presentation</vt:lpstr>
      <vt:lpstr>PowerPoint Presentation</vt:lpstr>
      <vt:lpstr>PowerPoint Presentation</vt:lpstr>
      <vt:lpstr>CONTACT INFORMATION   Not sure if you’re enrolled?  Check with your counselor!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Dale Tamayose</dc:creator>
  <cp:lastModifiedBy>Rodriguez, Pablo (WSAC)</cp:lastModifiedBy>
  <cp:revision>16</cp:revision>
  <dcterms:created xsi:type="dcterms:W3CDTF">2017-10-20T17:54:45Z</dcterms:created>
  <dcterms:modified xsi:type="dcterms:W3CDTF">2025-02-25T23:08:20Z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0x0101004EF64904522D3C47B4C5D78BD93A5B69</vt:lpwstr>
  </property>
  <property fmtid="{D5CDD505-2E9C-101B-9397-08002B2CF9AE}" pid="3" name="MediaServiceImageTags">
    <vt:lpwstr/>
  </property>
</Properties>
</file>