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78C"/>
    <a:srgbClr val="ECE0F9"/>
    <a:srgbClr val="D0D4DB"/>
    <a:srgbClr val="49147A"/>
    <a:srgbClr val="EADCF8"/>
    <a:srgbClr val="E2CEF6"/>
    <a:srgbClr val="F2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26B449-AEFF-C309-6CCE-16B98798784C}" v="12" dt="2021-04-12T16:21:52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Vincent" userId="S::vincent.j@lairdnorton.com::6a192887-1bf5-4f43-9674-226fe315f603" providerId="AD" clId="Web-{D126B449-AEFF-C309-6CCE-16B98798784C}"/>
    <pc:docChg chg="modSld">
      <pc:chgData name="Jeff Vincent" userId="S::vincent.j@lairdnorton.com::6a192887-1bf5-4f43-9674-226fe315f603" providerId="AD" clId="Web-{D126B449-AEFF-C309-6CCE-16B98798784C}" dt="2021-04-12T16:21:52.733" v="5" actId="20577"/>
      <pc:docMkLst>
        <pc:docMk/>
      </pc:docMkLst>
      <pc:sldChg chg="modSp">
        <pc:chgData name="Jeff Vincent" userId="S::vincent.j@lairdnorton.com::6a192887-1bf5-4f43-9674-226fe315f603" providerId="AD" clId="Web-{D126B449-AEFF-C309-6CCE-16B98798784C}" dt="2021-04-12T16:21:52.733" v="5" actId="20577"/>
        <pc:sldMkLst>
          <pc:docMk/>
          <pc:sldMk cId="3081568037" sldId="264"/>
        </pc:sldMkLst>
        <pc:spChg chg="mod">
          <ac:chgData name="Jeff Vincent" userId="S::vincent.j@lairdnorton.com::6a192887-1bf5-4f43-9674-226fe315f603" providerId="AD" clId="Web-{D126B449-AEFF-C309-6CCE-16B98798784C}" dt="2021-04-12T16:21:52.733" v="5" actId="20577"/>
          <ac:spMkLst>
            <pc:docMk/>
            <pc:sldMk cId="3081568037" sldId="264"/>
            <ac:spMk id="3" creationId="{00000000-0000-0000-0000-000000000000}"/>
          </ac:spMkLst>
        </pc:spChg>
      </pc:sldChg>
    </pc:docChg>
  </pc:docChgLst>
  <pc:docChgLst>
    <pc:chgData name="Deborah Boston" userId="8d77b696-5f85-40ff-a848-c1fd6ec94505" providerId="ADAL" clId="{96439B95-03A1-438B-A72B-A663E8A2591D}"/>
    <pc:docChg chg="custSel modSld">
      <pc:chgData name="Deborah Boston" userId="8d77b696-5f85-40ff-a848-c1fd6ec94505" providerId="ADAL" clId="{96439B95-03A1-438B-A72B-A663E8A2591D}" dt="2021-04-12T16:11:03.826" v="237" actId="20577"/>
      <pc:docMkLst>
        <pc:docMk/>
      </pc:docMkLst>
      <pc:sldChg chg="modSp mod">
        <pc:chgData name="Deborah Boston" userId="8d77b696-5f85-40ff-a848-c1fd6ec94505" providerId="ADAL" clId="{96439B95-03A1-438B-A72B-A663E8A2591D}" dt="2021-04-12T16:11:03.826" v="237" actId="20577"/>
        <pc:sldMkLst>
          <pc:docMk/>
          <pc:sldMk cId="3081568037" sldId="264"/>
        </pc:sldMkLst>
        <pc:spChg chg="mod">
          <ac:chgData name="Deborah Boston" userId="8d77b696-5f85-40ff-a848-c1fd6ec94505" providerId="ADAL" clId="{96439B95-03A1-438B-A72B-A663E8A2591D}" dt="2021-04-12T16:11:03.826" v="237" actId="20577"/>
          <ac:spMkLst>
            <pc:docMk/>
            <pc:sldMk cId="3081568037" sldId="264"/>
            <ac:spMk id="2" creationId="{00000000-0000-0000-0000-000000000000}"/>
          </ac:spMkLst>
        </pc:spChg>
        <pc:spChg chg="mod">
          <ac:chgData name="Deborah Boston" userId="8d77b696-5f85-40ff-a848-c1fd6ec94505" providerId="ADAL" clId="{96439B95-03A1-438B-A72B-A663E8A2591D}" dt="2021-04-12T16:10:38.534" v="233" actId="20577"/>
          <ac:spMkLst>
            <pc:docMk/>
            <pc:sldMk cId="3081568037" sldId="26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4E96A-C29A-4F9D-84E7-E0A4AA72A92E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4940-4881-4DEB-9AED-B92B36D20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34" y="6356350"/>
            <a:ext cx="5911517" cy="365125"/>
          </a:xfrm>
        </p:spPr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9301" y="6356349"/>
            <a:ext cx="5911517" cy="365125"/>
          </a:xfrm>
        </p:spPr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35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  <a:br>
              <a:rPr lang="en-US" dirty="0"/>
            </a:br>
            <a:r>
              <a:rPr lang="en-US"/>
              <a:t>Equity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Amend 70% Goal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 &amp; Begin to Execute Target Strategies</a:t>
            </a:r>
          </a:p>
          <a:p>
            <a:pPr>
              <a:spcAft>
                <a:spcPts val="1200"/>
              </a:spcAft>
            </a:pPr>
            <a:r>
              <a:rPr lang="en-US" dirty="0"/>
              <a:t>Build a Robust Engagement Plan</a:t>
            </a:r>
          </a:p>
          <a:p>
            <a:pPr>
              <a:spcAft>
                <a:spcPts val="1200"/>
              </a:spcAft>
            </a:pPr>
            <a:r>
              <a:rPr lang="en-US" dirty="0"/>
              <a:t>Refresh Council Meetings to Improve Alignment</a:t>
            </a:r>
          </a:p>
          <a:p>
            <a:pPr>
              <a:spcAft>
                <a:spcPts val="1200"/>
              </a:spcAft>
            </a:pPr>
            <a:r>
              <a:rPr lang="en-US"/>
              <a:t>Create a Council Equity Education Program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Washington Student Achievement Council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680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Gold DGray PPT-LBlue H Word">
      <a:dk1>
        <a:srgbClr val="3F3F3F"/>
      </a:dk1>
      <a:lt1>
        <a:srgbClr val="FFFFFF"/>
      </a:lt1>
      <a:dk2>
        <a:srgbClr val="C6892B"/>
      </a:dk2>
      <a:lt2>
        <a:srgbClr val="FFFFFF"/>
      </a:lt2>
      <a:accent1>
        <a:srgbClr val="C6892B"/>
      </a:accent1>
      <a:accent2>
        <a:srgbClr val="60B9CD"/>
      </a:accent2>
      <a:accent3>
        <a:srgbClr val="346625"/>
      </a:accent3>
      <a:accent4>
        <a:srgbClr val="9FCC2F"/>
      </a:accent4>
      <a:accent5>
        <a:srgbClr val="7A1C16"/>
      </a:accent5>
      <a:accent6>
        <a:srgbClr val="174479"/>
      </a:accent6>
      <a:hlink>
        <a:srgbClr val="000000"/>
      </a:hlink>
      <a:folHlink>
        <a:srgbClr val="9FCC2F"/>
      </a:folHlink>
    </a:clrScheme>
    <a:fontScheme name="Custom 15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297</TotalTime>
  <Words>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Frame</vt:lpstr>
      <vt:lpstr>Next Steps: Equity Lens</vt:lpstr>
    </vt:vector>
  </TitlesOfParts>
  <Company>Washington Student Achievement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Persky, Emily (WSAC)</dc:creator>
  <cp:lastModifiedBy>Deborah Boston</cp:lastModifiedBy>
  <cp:revision>43</cp:revision>
  <dcterms:created xsi:type="dcterms:W3CDTF">2014-01-29T00:17:43Z</dcterms:created>
  <dcterms:modified xsi:type="dcterms:W3CDTF">2021-04-12T16:21:58Z</dcterms:modified>
</cp:coreProperties>
</file>