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765" r:id="rId5"/>
    <p:sldId id="766" r:id="rId6"/>
    <p:sldId id="7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52" autoAdjust="0"/>
    <p:restoredTop sz="69448" autoAdjust="0"/>
  </p:normalViewPr>
  <p:slideViewPr>
    <p:cSldViewPr snapToGrid="0">
      <p:cViewPr varScale="1">
        <p:scale>
          <a:sx n="79" d="100"/>
          <a:sy n="79" d="100"/>
        </p:scale>
        <p:origin x="21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94F4D4-2A68-4A96-8043-33F452C73AD5}"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8EDB5F90-1F98-438C-BB0A-C47C464CCB3C}">
      <dgm:prSet phldrT="[Text]" custT="1"/>
      <dgm:spPr/>
      <dgm:t>
        <a:bodyPr/>
        <a:lstStyle/>
        <a:p>
          <a:r>
            <a:rPr lang="en-US" sz="3000" b="0" i="0" u="none" strike="noStrike" spc="0" dirty="0">
              <a:effectLst/>
              <a:latin typeface="+mj-lt"/>
            </a:rPr>
            <a:t>Students who meet residency requirements:</a:t>
          </a:r>
          <a:endParaRPr lang="en-US" sz="3000" spc="0" dirty="0">
            <a:latin typeface="+mj-lt"/>
          </a:endParaRPr>
        </a:p>
      </dgm:t>
    </dgm:pt>
    <dgm:pt modelId="{5FA08039-462F-4B23-B14C-07B9F6742FA1}" type="parTrans" cxnId="{618598D5-7A00-4CA9-96A0-E0CEC1CD48DF}">
      <dgm:prSet/>
      <dgm:spPr/>
      <dgm:t>
        <a:bodyPr/>
        <a:lstStyle/>
        <a:p>
          <a:endParaRPr lang="en-US" sz="2200" spc="0"/>
        </a:p>
      </dgm:t>
    </dgm:pt>
    <dgm:pt modelId="{F905CEE3-66F8-4AE1-BBEA-FFF01DC95662}" type="sibTrans" cxnId="{618598D5-7A00-4CA9-96A0-E0CEC1CD48DF}">
      <dgm:prSet/>
      <dgm:spPr/>
      <dgm:t>
        <a:bodyPr/>
        <a:lstStyle/>
        <a:p>
          <a:endParaRPr lang="en-US" sz="2200" spc="0"/>
        </a:p>
      </dgm:t>
    </dgm:pt>
    <dgm:pt modelId="{AF3F0FF5-6280-4260-86DF-DD7A3F019D46}">
      <dgm:prSet custT="1"/>
      <dgm:spPr/>
      <dgm:t>
        <a:bodyPr/>
        <a:lstStyle/>
        <a:p>
          <a:r>
            <a:rPr lang="en-US" sz="3000" b="0" i="0" u="none" strike="noStrike" spc="0" dirty="0">
              <a:effectLst/>
              <a:latin typeface="+mj-lt"/>
            </a:rPr>
            <a:t>May be eligible for state financial aid, including the Washington College Grant</a:t>
          </a:r>
          <a:endParaRPr lang="en-US" sz="3000" b="0" spc="0" dirty="0">
            <a:effectLst/>
            <a:latin typeface="+mj-lt"/>
          </a:endParaRPr>
        </a:p>
      </dgm:t>
    </dgm:pt>
    <dgm:pt modelId="{47EAA8D0-2DB1-4A5E-984D-27E3C50A0546}" type="parTrans" cxnId="{4576925C-B2AA-41CD-B6F1-1C0FAAB951ED}">
      <dgm:prSet custT="1"/>
      <dgm:spPr/>
      <dgm:t>
        <a:bodyPr/>
        <a:lstStyle/>
        <a:p>
          <a:endParaRPr lang="en-US" sz="2200" spc="0"/>
        </a:p>
      </dgm:t>
    </dgm:pt>
    <dgm:pt modelId="{141A008B-CC8D-4D54-BB90-F85AD7E8FF2A}" type="sibTrans" cxnId="{4576925C-B2AA-41CD-B6F1-1C0FAAB951ED}">
      <dgm:prSet/>
      <dgm:spPr/>
      <dgm:t>
        <a:bodyPr/>
        <a:lstStyle/>
        <a:p>
          <a:endParaRPr lang="en-US" sz="2200" spc="0"/>
        </a:p>
      </dgm:t>
    </dgm:pt>
    <dgm:pt modelId="{5A4147A9-5663-4C43-96F6-EB1A4EFB12BE}">
      <dgm:prSet phldrT="[Text]" custT="1"/>
      <dgm:spPr/>
      <dgm:t>
        <a:bodyPr/>
        <a:lstStyle/>
        <a:p>
          <a:r>
            <a:rPr lang="en-US" sz="3000" b="0" i="0" u="none" strike="noStrike" spc="0" dirty="0">
              <a:effectLst/>
              <a:latin typeface="+mj-lt"/>
            </a:rPr>
            <a:t>Pay in-state tuition</a:t>
          </a:r>
          <a:endParaRPr lang="en-US" sz="3000" spc="0" dirty="0">
            <a:latin typeface="+mj-lt"/>
          </a:endParaRPr>
        </a:p>
      </dgm:t>
    </dgm:pt>
    <dgm:pt modelId="{D7474BAE-17F1-45B0-806A-426FF567510C}" type="parTrans" cxnId="{6B3829FE-D55E-4D17-A221-D09B2B74A040}">
      <dgm:prSet custT="1"/>
      <dgm:spPr/>
      <dgm:t>
        <a:bodyPr/>
        <a:lstStyle/>
        <a:p>
          <a:endParaRPr lang="en-US" sz="2200" spc="0"/>
        </a:p>
      </dgm:t>
    </dgm:pt>
    <dgm:pt modelId="{95FD74C4-7AD6-43E3-8F1D-80B3AA304E0A}" type="sibTrans" cxnId="{6B3829FE-D55E-4D17-A221-D09B2B74A040}">
      <dgm:prSet/>
      <dgm:spPr/>
      <dgm:t>
        <a:bodyPr/>
        <a:lstStyle/>
        <a:p>
          <a:endParaRPr lang="en-US" sz="2200" spc="0"/>
        </a:p>
      </dgm:t>
    </dgm:pt>
    <dgm:pt modelId="{658445AF-BCB2-4782-903D-38C7C61CBBD0}" type="pres">
      <dgm:prSet presAssocID="{3294F4D4-2A68-4A96-8043-33F452C73AD5}" presName="diagram" presStyleCnt="0">
        <dgm:presLayoutVars>
          <dgm:chPref val="1"/>
          <dgm:dir/>
          <dgm:animOne val="branch"/>
          <dgm:animLvl val="lvl"/>
          <dgm:resizeHandles val="exact"/>
        </dgm:presLayoutVars>
      </dgm:prSet>
      <dgm:spPr/>
    </dgm:pt>
    <dgm:pt modelId="{63AC8A46-3150-4F21-A1F5-CF88B92AAD1A}" type="pres">
      <dgm:prSet presAssocID="{8EDB5F90-1F98-438C-BB0A-C47C464CCB3C}" presName="root1" presStyleCnt="0"/>
      <dgm:spPr/>
    </dgm:pt>
    <dgm:pt modelId="{478B1686-EE9F-4542-8D0F-9C4DD55D9DE2}" type="pres">
      <dgm:prSet presAssocID="{8EDB5F90-1F98-438C-BB0A-C47C464CCB3C}" presName="LevelOneTextNode" presStyleLbl="node0" presStyleIdx="0" presStyleCnt="1" custScaleX="127202" custScaleY="84777">
        <dgm:presLayoutVars>
          <dgm:chPref val="3"/>
        </dgm:presLayoutVars>
      </dgm:prSet>
      <dgm:spPr/>
    </dgm:pt>
    <dgm:pt modelId="{62E25C5D-0356-453D-8511-67E2E5EF2788}" type="pres">
      <dgm:prSet presAssocID="{8EDB5F90-1F98-438C-BB0A-C47C464CCB3C}" presName="level2hierChild" presStyleCnt="0"/>
      <dgm:spPr/>
    </dgm:pt>
    <dgm:pt modelId="{78014144-5AEF-4CFE-A7A9-B64AC08A5547}" type="pres">
      <dgm:prSet presAssocID="{D7474BAE-17F1-45B0-806A-426FF567510C}" presName="conn2-1" presStyleLbl="parChTrans1D2" presStyleIdx="0" presStyleCnt="2"/>
      <dgm:spPr/>
    </dgm:pt>
    <dgm:pt modelId="{85AB958B-265D-466F-BE79-CDCCABE937FD}" type="pres">
      <dgm:prSet presAssocID="{D7474BAE-17F1-45B0-806A-426FF567510C}" presName="connTx" presStyleLbl="parChTrans1D2" presStyleIdx="0" presStyleCnt="2"/>
      <dgm:spPr/>
    </dgm:pt>
    <dgm:pt modelId="{A366F0E4-E16B-439C-984D-F2F9B03D8C58}" type="pres">
      <dgm:prSet presAssocID="{5A4147A9-5663-4C43-96F6-EB1A4EFB12BE}" presName="root2" presStyleCnt="0"/>
      <dgm:spPr/>
    </dgm:pt>
    <dgm:pt modelId="{7DDAA618-625F-4C25-BC56-6291F11906C9}" type="pres">
      <dgm:prSet presAssocID="{5A4147A9-5663-4C43-96F6-EB1A4EFB12BE}" presName="LevelTwoTextNode" presStyleLbl="node2" presStyleIdx="0" presStyleCnt="2" custScaleX="149863" custScaleY="73814">
        <dgm:presLayoutVars>
          <dgm:chPref val="3"/>
        </dgm:presLayoutVars>
      </dgm:prSet>
      <dgm:spPr/>
    </dgm:pt>
    <dgm:pt modelId="{45C23F03-F8D0-4B3B-A9B3-F7614C49A6BD}" type="pres">
      <dgm:prSet presAssocID="{5A4147A9-5663-4C43-96F6-EB1A4EFB12BE}" presName="level3hierChild" presStyleCnt="0"/>
      <dgm:spPr/>
    </dgm:pt>
    <dgm:pt modelId="{54A86C82-B59B-461D-B756-55005FA2003B}" type="pres">
      <dgm:prSet presAssocID="{47EAA8D0-2DB1-4A5E-984D-27E3C50A0546}" presName="conn2-1" presStyleLbl="parChTrans1D2" presStyleIdx="1" presStyleCnt="2"/>
      <dgm:spPr/>
    </dgm:pt>
    <dgm:pt modelId="{B4B19316-831C-4821-8583-F84862D0BBBF}" type="pres">
      <dgm:prSet presAssocID="{47EAA8D0-2DB1-4A5E-984D-27E3C50A0546}" presName="connTx" presStyleLbl="parChTrans1D2" presStyleIdx="1" presStyleCnt="2"/>
      <dgm:spPr/>
    </dgm:pt>
    <dgm:pt modelId="{A220C804-FB4E-416E-B5E8-054A2DE789B6}" type="pres">
      <dgm:prSet presAssocID="{AF3F0FF5-6280-4260-86DF-DD7A3F019D46}" presName="root2" presStyleCnt="0"/>
      <dgm:spPr/>
    </dgm:pt>
    <dgm:pt modelId="{0967DB84-29D5-4D01-AE4A-BBD2C67FE4FC}" type="pres">
      <dgm:prSet presAssocID="{AF3F0FF5-6280-4260-86DF-DD7A3F019D46}" presName="LevelTwoTextNode" presStyleLbl="node2" presStyleIdx="1" presStyleCnt="2" custScaleX="150154" custScaleY="93739">
        <dgm:presLayoutVars>
          <dgm:chPref val="3"/>
        </dgm:presLayoutVars>
      </dgm:prSet>
      <dgm:spPr/>
    </dgm:pt>
    <dgm:pt modelId="{C9BBC5D5-1C5B-45AC-8DD9-0EC902FA9831}" type="pres">
      <dgm:prSet presAssocID="{AF3F0FF5-6280-4260-86DF-DD7A3F019D46}" presName="level3hierChild" presStyleCnt="0"/>
      <dgm:spPr/>
    </dgm:pt>
  </dgm:ptLst>
  <dgm:cxnLst>
    <dgm:cxn modelId="{9A3EBC38-5C79-4747-A5F4-A9D54FF45E4D}" type="presOf" srcId="{47EAA8D0-2DB1-4A5E-984D-27E3C50A0546}" destId="{B4B19316-831C-4821-8583-F84862D0BBBF}" srcOrd="1" destOrd="0" presId="urn:microsoft.com/office/officeart/2005/8/layout/hierarchy2"/>
    <dgm:cxn modelId="{3987163F-3CEF-4E61-8EE7-844038969EB6}" type="presOf" srcId="{3294F4D4-2A68-4A96-8043-33F452C73AD5}" destId="{658445AF-BCB2-4782-903D-38C7C61CBBD0}" srcOrd="0" destOrd="0" presId="urn:microsoft.com/office/officeart/2005/8/layout/hierarchy2"/>
    <dgm:cxn modelId="{4576925C-B2AA-41CD-B6F1-1C0FAAB951ED}" srcId="{8EDB5F90-1F98-438C-BB0A-C47C464CCB3C}" destId="{AF3F0FF5-6280-4260-86DF-DD7A3F019D46}" srcOrd="1" destOrd="0" parTransId="{47EAA8D0-2DB1-4A5E-984D-27E3C50A0546}" sibTransId="{141A008B-CC8D-4D54-BB90-F85AD7E8FF2A}"/>
    <dgm:cxn modelId="{F9FFCD75-A2E0-479C-AF33-45249BABBB22}" type="presOf" srcId="{D7474BAE-17F1-45B0-806A-426FF567510C}" destId="{85AB958B-265D-466F-BE79-CDCCABE937FD}" srcOrd="1" destOrd="0" presId="urn:microsoft.com/office/officeart/2005/8/layout/hierarchy2"/>
    <dgm:cxn modelId="{97242B77-3B80-4055-AD5C-55F3958164A7}" type="presOf" srcId="{AF3F0FF5-6280-4260-86DF-DD7A3F019D46}" destId="{0967DB84-29D5-4D01-AE4A-BBD2C67FE4FC}" srcOrd="0" destOrd="0" presId="urn:microsoft.com/office/officeart/2005/8/layout/hierarchy2"/>
    <dgm:cxn modelId="{057A778F-0832-429E-BB44-B76EC1D28639}" type="presOf" srcId="{47EAA8D0-2DB1-4A5E-984D-27E3C50A0546}" destId="{54A86C82-B59B-461D-B756-55005FA2003B}" srcOrd="0" destOrd="0" presId="urn:microsoft.com/office/officeart/2005/8/layout/hierarchy2"/>
    <dgm:cxn modelId="{9690B8A1-DBCD-4B88-8A14-960D3490ACA2}" type="presOf" srcId="{5A4147A9-5663-4C43-96F6-EB1A4EFB12BE}" destId="{7DDAA618-625F-4C25-BC56-6291F11906C9}" srcOrd="0" destOrd="0" presId="urn:microsoft.com/office/officeart/2005/8/layout/hierarchy2"/>
    <dgm:cxn modelId="{EE0125A2-3199-4658-BA39-146C6BC91402}" type="presOf" srcId="{D7474BAE-17F1-45B0-806A-426FF567510C}" destId="{78014144-5AEF-4CFE-A7A9-B64AC08A5547}" srcOrd="0" destOrd="0" presId="urn:microsoft.com/office/officeart/2005/8/layout/hierarchy2"/>
    <dgm:cxn modelId="{0E5AC6B4-7751-4815-8A4B-2ED3EF2AD1C5}" type="presOf" srcId="{8EDB5F90-1F98-438C-BB0A-C47C464CCB3C}" destId="{478B1686-EE9F-4542-8D0F-9C4DD55D9DE2}" srcOrd="0" destOrd="0" presId="urn:microsoft.com/office/officeart/2005/8/layout/hierarchy2"/>
    <dgm:cxn modelId="{618598D5-7A00-4CA9-96A0-E0CEC1CD48DF}" srcId="{3294F4D4-2A68-4A96-8043-33F452C73AD5}" destId="{8EDB5F90-1F98-438C-BB0A-C47C464CCB3C}" srcOrd="0" destOrd="0" parTransId="{5FA08039-462F-4B23-B14C-07B9F6742FA1}" sibTransId="{F905CEE3-66F8-4AE1-BBEA-FFF01DC95662}"/>
    <dgm:cxn modelId="{6B3829FE-D55E-4D17-A221-D09B2B74A040}" srcId="{8EDB5F90-1F98-438C-BB0A-C47C464CCB3C}" destId="{5A4147A9-5663-4C43-96F6-EB1A4EFB12BE}" srcOrd="0" destOrd="0" parTransId="{D7474BAE-17F1-45B0-806A-426FF567510C}" sibTransId="{95FD74C4-7AD6-43E3-8F1D-80B3AA304E0A}"/>
    <dgm:cxn modelId="{B66D8B5A-E7CA-42CC-B46C-C65E9ADEA7CD}" type="presParOf" srcId="{658445AF-BCB2-4782-903D-38C7C61CBBD0}" destId="{63AC8A46-3150-4F21-A1F5-CF88B92AAD1A}" srcOrd="0" destOrd="0" presId="urn:microsoft.com/office/officeart/2005/8/layout/hierarchy2"/>
    <dgm:cxn modelId="{2F17C690-411F-4155-AF2F-59617C9B7839}" type="presParOf" srcId="{63AC8A46-3150-4F21-A1F5-CF88B92AAD1A}" destId="{478B1686-EE9F-4542-8D0F-9C4DD55D9DE2}" srcOrd="0" destOrd="0" presId="urn:microsoft.com/office/officeart/2005/8/layout/hierarchy2"/>
    <dgm:cxn modelId="{10C4F0B4-BFFA-425D-B18D-6DDFCEE5077C}" type="presParOf" srcId="{63AC8A46-3150-4F21-A1F5-CF88B92AAD1A}" destId="{62E25C5D-0356-453D-8511-67E2E5EF2788}" srcOrd="1" destOrd="0" presId="urn:microsoft.com/office/officeart/2005/8/layout/hierarchy2"/>
    <dgm:cxn modelId="{FA183B1E-A8DB-4BC6-8470-E68318E6B492}" type="presParOf" srcId="{62E25C5D-0356-453D-8511-67E2E5EF2788}" destId="{78014144-5AEF-4CFE-A7A9-B64AC08A5547}" srcOrd="0" destOrd="0" presId="urn:microsoft.com/office/officeart/2005/8/layout/hierarchy2"/>
    <dgm:cxn modelId="{16852838-BCB7-49CA-AF78-78D5021A8C87}" type="presParOf" srcId="{78014144-5AEF-4CFE-A7A9-B64AC08A5547}" destId="{85AB958B-265D-466F-BE79-CDCCABE937FD}" srcOrd="0" destOrd="0" presId="urn:microsoft.com/office/officeart/2005/8/layout/hierarchy2"/>
    <dgm:cxn modelId="{E8905AED-2233-4C1E-A9DA-C275A9BDBE7B}" type="presParOf" srcId="{62E25C5D-0356-453D-8511-67E2E5EF2788}" destId="{A366F0E4-E16B-439C-984D-F2F9B03D8C58}" srcOrd="1" destOrd="0" presId="urn:microsoft.com/office/officeart/2005/8/layout/hierarchy2"/>
    <dgm:cxn modelId="{0B38C075-8958-4100-AAA2-319B591D665B}" type="presParOf" srcId="{A366F0E4-E16B-439C-984D-F2F9B03D8C58}" destId="{7DDAA618-625F-4C25-BC56-6291F11906C9}" srcOrd="0" destOrd="0" presId="urn:microsoft.com/office/officeart/2005/8/layout/hierarchy2"/>
    <dgm:cxn modelId="{258E8395-4785-4BEA-8246-FBB7AA111B4C}" type="presParOf" srcId="{A366F0E4-E16B-439C-984D-F2F9B03D8C58}" destId="{45C23F03-F8D0-4B3B-A9B3-F7614C49A6BD}" srcOrd="1" destOrd="0" presId="urn:microsoft.com/office/officeart/2005/8/layout/hierarchy2"/>
    <dgm:cxn modelId="{F4FCFAD7-FF6F-4DA7-A015-7DCC264E4A8F}" type="presParOf" srcId="{62E25C5D-0356-453D-8511-67E2E5EF2788}" destId="{54A86C82-B59B-461D-B756-55005FA2003B}" srcOrd="2" destOrd="0" presId="urn:microsoft.com/office/officeart/2005/8/layout/hierarchy2"/>
    <dgm:cxn modelId="{677F372D-BF19-4175-81D5-9F6FB0A8944F}" type="presParOf" srcId="{54A86C82-B59B-461D-B756-55005FA2003B}" destId="{B4B19316-831C-4821-8583-F84862D0BBBF}" srcOrd="0" destOrd="0" presId="urn:microsoft.com/office/officeart/2005/8/layout/hierarchy2"/>
    <dgm:cxn modelId="{48BDCA1E-3430-4E73-906C-4175DF0631A1}" type="presParOf" srcId="{62E25C5D-0356-453D-8511-67E2E5EF2788}" destId="{A220C804-FB4E-416E-B5E8-054A2DE789B6}" srcOrd="3" destOrd="0" presId="urn:microsoft.com/office/officeart/2005/8/layout/hierarchy2"/>
    <dgm:cxn modelId="{D8DECEDC-5EBD-4F31-B7EA-FC874ECD609D}" type="presParOf" srcId="{A220C804-FB4E-416E-B5E8-054A2DE789B6}" destId="{0967DB84-29D5-4D01-AE4A-BBD2C67FE4FC}" srcOrd="0" destOrd="0" presId="urn:microsoft.com/office/officeart/2005/8/layout/hierarchy2"/>
    <dgm:cxn modelId="{4EDBAFA4-FB13-40A7-B0AE-5ED6D8CFA025}" type="presParOf" srcId="{A220C804-FB4E-416E-B5E8-054A2DE789B6}" destId="{C9BBC5D5-1C5B-45AC-8DD9-0EC902FA9831}"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C5AEE3-1BA7-4637-8D0F-CE28CCD46C77}"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endParaRPr lang="en-US"/>
        </a:p>
      </dgm:t>
    </dgm:pt>
    <dgm:pt modelId="{3D204EAB-0424-40EA-B2EE-5B2DEA914D55}">
      <dgm:prSet phldrT="[Text]" custT="1">
        <dgm:style>
          <a:lnRef idx="2">
            <a:schemeClr val="accent1">
              <a:shade val="50000"/>
            </a:schemeClr>
          </a:lnRef>
          <a:fillRef idx="1">
            <a:schemeClr val="accent1"/>
          </a:fillRef>
          <a:effectRef idx="0">
            <a:schemeClr val="accent1"/>
          </a:effectRef>
          <a:fontRef idx="minor">
            <a:schemeClr val="lt1"/>
          </a:fontRef>
        </dgm:style>
      </dgm:prSet>
      <dgm:spPr>
        <a:ln/>
      </dgm:spPr>
      <dgm:t>
        <a:bodyPr/>
        <a:lstStyle/>
        <a:p>
          <a:pPr>
            <a:buNone/>
          </a:pPr>
          <a:r>
            <a:rPr lang="en-US" sz="3000" b="0" dirty="0">
              <a:latin typeface="+mj-lt"/>
              <a:cs typeface="Calibri" panose="020F0502020204030204" pitchFamily="34" charset="0"/>
            </a:rPr>
            <a:t>Earn a HS diploma, GED, or equivalent from anywhere</a:t>
          </a:r>
        </a:p>
      </dgm:t>
    </dgm:pt>
    <dgm:pt modelId="{15D55413-C7A2-44FE-A44C-C6FCEA35EDE1}" type="parTrans" cxnId="{ECA020B7-77F7-4D3C-B12E-44F7D3355C34}">
      <dgm:prSet/>
      <dgm:spPr/>
      <dgm:t>
        <a:bodyPr/>
        <a:lstStyle/>
        <a:p>
          <a:endParaRPr lang="en-US" sz="1600"/>
        </a:p>
      </dgm:t>
    </dgm:pt>
    <dgm:pt modelId="{9A72D309-08D9-445A-AC08-ADDEDAC761F4}" type="sibTrans" cxnId="{ECA020B7-77F7-4D3C-B12E-44F7D3355C34}">
      <dgm:prSet custT="1"/>
      <dgm:spPr/>
      <dgm:t>
        <a:bodyPr/>
        <a:lstStyle/>
        <a:p>
          <a:endParaRPr lang="en-US" sz="1600"/>
        </a:p>
      </dgm:t>
    </dgm:pt>
    <dgm:pt modelId="{33742501-6710-4C49-9960-5C2F1CF8B0D9}">
      <dgm:prSet phldrT="[Text]" custT="1">
        <dgm:style>
          <a:lnRef idx="2">
            <a:schemeClr val="accent1">
              <a:shade val="50000"/>
            </a:schemeClr>
          </a:lnRef>
          <a:fillRef idx="1">
            <a:schemeClr val="accent1"/>
          </a:fillRef>
          <a:effectRef idx="0">
            <a:schemeClr val="accent1"/>
          </a:effectRef>
          <a:fontRef idx="minor">
            <a:schemeClr val="lt1"/>
          </a:fontRef>
        </dgm:style>
      </dgm:prSet>
      <dgm:spPr>
        <a:ln/>
      </dgm:spPr>
      <dgm:t>
        <a:bodyPr/>
        <a:lstStyle/>
        <a:p>
          <a:pPr>
            <a:buNone/>
          </a:pPr>
          <a:r>
            <a:rPr lang="en-US" sz="3000" b="0" dirty="0">
              <a:latin typeface="+mj-lt"/>
              <a:cs typeface="Calibri" panose="020F0502020204030204" pitchFamily="34" charset="0"/>
            </a:rPr>
            <a:t>Maintain primary residence in WA for one year </a:t>
          </a:r>
        </a:p>
        <a:p>
          <a:pPr>
            <a:buNone/>
          </a:pPr>
          <a:r>
            <a:rPr lang="en-US" sz="3000" b="0" dirty="0">
              <a:latin typeface="+mj-lt"/>
              <a:cs typeface="Calibri" panose="020F0502020204030204" pitchFamily="34" charset="0"/>
            </a:rPr>
            <a:t>immediately before first term</a:t>
          </a:r>
        </a:p>
      </dgm:t>
    </dgm:pt>
    <dgm:pt modelId="{5DE117A2-1083-48BC-9699-D43C4CAD8992}" type="parTrans" cxnId="{5556969F-7E2B-4E08-B2E5-9CC933F74C95}">
      <dgm:prSet/>
      <dgm:spPr/>
      <dgm:t>
        <a:bodyPr/>
        <a:lstStyle/>
        <a:p>
          <a:endParaRPr lang="en-US" sz="1600"/>
        </a:p>
      </dgm:t>
    </dgm:pt>
    <dgm:pt modelId="{2061E20E-BF54-4060-8F67-F2197F71BAFB}" type="sibTrans" cxnId="{5556969F-7E2B-4E08-B2E5-9CC933F74C95}">
      <dgm:prSet custT="1"/>
      <dgm:spPr/>
      <dgm:t>
        <a:bodyPr/>
        <a:lstStyle/>
        <a:p>
          <a:endParaRPr lang="en-US" sz="1600"/>
        </a:p>
      </dgm:t>
    </dgm:pt>
    <dgm:pt modelId="{0901576B-F2F8-44D7-B370-DA049769DC9E}">
      <dgm:prSet phldrT="[Text]" custT="1">
        <dgm:style>
          <a:lnRef idx="2">
            <a:schemeClr val="accent1">
              <a:shade val="50000"/>
            </a:schemeClr>
          </a:lnRef>
          <a:fillRef idx="1">
            <a:schemeClr val="accent1"/>
          </a:fillRef>
          <a:effectRef idx="0">
            <a:schemeClr val="accent1"/>
          </a:effectRef>
          <a:fontRef idx="minor">
            <a:schemeClr val="lt1"/>
          </a:fontRef>
        </dgm:style>
      </dgm:prSet>
      <dgm:spPr>
        <a:ln/>
      </dgm:spPr>
      <dgm:t>
        <a:bodyPr/>
        <a:lstStyle/>
        <a:p>
          <a:pPr>
            <a:buNone/>
          </a:pPr>
          <a:r>
            <a:rPr lang="en-US" sz="3000" b="0" dirty="0">
              <a:latin typeface="+mj-lt"/>
              <a:cs typeface="Calibri" panose="020F0502020204030204" pitchFamily="34" charset="0"/>
            </a:rPr>
            <a:t>Sign an affidavit saying they meet above requirements and </a:t>
          </a:r>
          <a:br>
            <a:rPr lang="en-US" sz="3000" b="0" dirty="0">
              <a:latin typeface="+mj-lt"/>
              <a:cs typeface="Calibri" panose="020F0502020204030204" pitchFamily="34" charset="0"/>
            </a:rPr>
          </a:br>
          <a:r>
            <a:rPr lang="en-US" sz="3000" b="0" dirty="0">
              <a:latin typeface="+mj-lt"/>
              <a:cs typeface="Calibri" panose="020F0502020204030204" pitchFamily="34" charset="0"/>
            </a:rPr>
            <a:t>will apply for US permanent residency when eligible</a:t>
          </a:r>
        </a:p>
      </dgm:t>
    </dgm:pt>
    <dgm:pt modelId="{3EBC84F6-890D-4456-9391-024D574654CE}" type="parTrans" cxnId="{1793A800-57A5-4AF4-98D0-70F4E459D2E6}">
      <dgm:prSet/>
      <dgm:spPr/>
      <dgm:t>
        <a:bodyPr/>
        <a:lstStyle/>
        <a:p>
          <a:endParaRPr lang="en-US" sz="1600"/>
        </a:p>
      </dgm:t>
    </dgm:pt>
    <dgm:pt modelId="{A7E61925-14D2-4855-BF3F-2990FC47C21A}" type="sibTrans" cxnId="{1793A800-57A5-4AF4-98D0-70F4E459D2E6}">
      <dgm:prSet custT="1"/>
      <dgm:spPr/>
      <dgm:t>
        <a:bodyPr/>
        <a:lstStyle/>
        <a:p>
          <a:endParaRPr lang="en-US" sz="1600"/>
        </a:p>
      </dgm:t>
    </dgm:pt>
    <dgm:pt modelId="{21A74092-9C12-4484-A142-63D561A2D212}">
      <dgm:prSet phldrT="[Text]" custT="1">
        <dgm:style>
          <a:lnRef idx="2">
            <a:schemeClr val="accent3">
              <a:shade val="50000"/>
            </a:schemeClr>
          </a:lnRef>
          <a:fillRef idx="1">
            <a:schemeClr val="accent3"/>
          </a:fillRef>
          <a:effectRef idx="0">
            <a:schemeClr val="accent3"/>
          </a:effectRef>
          <a:fontRef idx="minor">
            <a:schemeClr val="lt1"/>
          </a:fontRef>
        </dgm:style>
      </dgm:prSet>
      <dgm:spPr>
        <a:ln/>
      </dgm:spPr>
      <dgm:t>
        <a:bodyPr/>
        <a:lstStyle/>
        <a:p>
          <a:r>
            <a:rPr lang="en-US" sz="3000" dirty="0">
              <a:latin typeface="+mj-lt"/>
              <a:cs typeface="Calibri" panose="020F0502020204030204" pitchFamily="34" charset="0"/>
            </a:rPr>
            <a:t>Eligibility Criteria</a:t>
          </a:r>
          <a:endParaRPr lang="en-US" sz="3000" b="0" dirty="0">
            <a:latin typeface="+mj-lt"/>
          </a:endParaRPr>
        </a:p>
      </dgm:t>
    </dgm:pt>
    <dgm:pt modelId="{A989D609-C3F5-4DB7-BD4B-D78D216B9BA4}" type="parTrans" cxnId="{04EE831A-5D48-4D9C-B49D-E8A4057FDC24}">
      <dgm:prSet/>
      <dgm:spPr/>
      <dgm:t>
        <a:bodyPr/>
        <a:lstStyle/>
        <a:p>
          <a:endParaRPr lang="en-US"/>
        </a:p>
      </dgm:t>
    </dgm:pt>
    <dgm:pt modelId="{574914CB-2B49-46BD-9D1D-94ADAE0EEF73}" type="sibTrans" cxnId="{04EE831A-5D48-4D9C-B49D-E8A4057FDC24}">
      <dgm:prSet/>
      <dgm:spPr/>
      <dgm:t>
        <a:bodyPr/>
        <a:lstStyle/>
        <a:p>
          <a:endParaRPr lang="en-US"/>
        </a:p>
      </dgm:t>
    </dgm:pt>
    <dgm:pt modelId="{524B3206-E406-4387-9FBF-18FB877BAA1C}" type="pres">
      <dgm:prSet presAssocID="{DEC5AEE3-1BA7-4637-8D0F-CE28CCD46C77}" presName="Name0" presStyleCnt="0">
        <dgm:presLayoutVars>
          <dgm:chPref val="1"/>
          <dgm:dir/>
          <dgm:animOne val="branch"/>
          <dgm:animLvl val="lvl"/>
          <dgm:resizeHandles val="exact"/>
        </dgm:presLayoutVars>
      </dgm:prSet>
      <dgm:spPr/>
    </dgm:pt>
    <dgm:pt modelId="{A8058C1C-97B1-406A-853A-BDE5DB8A7FE4}" type="pres">
      <dgm:prSet presAssocID="{21A74092-9C12-4484-A142-63D561A2D212}" presName="root1" presStyleCnt="0"/>
      <dgm:spPr/>
    </dgm:pt>
    <dgm:pt modelId="{909E7003-9D53-478D-A750-487A8E162DB7}" type="pres">
      <dgm:prSet presAssocID="{21A74092-9C12-4484-A142-63D561A2D212}" presName="LevelOneTextNode" presStyleLbl="node0" presStyleIdx="0" presStyleCnt="1" custScaleX="107830" custScaleY="68555">
        <dgm:presLayoutVars>
          <dgm:chPref val="3"/>
        </dgm:presLayoutVars>
      </dgm:prSet>
      <dgm:spPr>
        <a:prstGeom prst="roundRect">
          <a:avLst/>
        </a:prstGeom>
      </dgm:spPr>
    </dgm:pt>
    <dgm:pt modelId="{3092FFF0-985C-4E48-98A0-4F280168670E}" type="pres">
      <dgm:prSet presAssocID="{21A74092-9C12-4484-A142-63D561A2D212}" presName="level2hierChild" presStyleCnt="0"/>
      <dgm:spPr/>
    </dgm:pt>
    <dgm:pt modelId="{54CBAA2C-A08E-4CCD-94B5-A0DC2342AEC7}" type="pres">
      <dgm:prSet presAssocID="{15D55413-C7A2-44FE-A44C-C6FCEA35EDE1}" presName="conn2-1" presStyleLbl="parChTrans1D2" presStyleIdx="0" presStyleCnt="3"/>
      <dgm:spPr/>
    </dgm:pt>
    <dgm:pt modelId="{713E0D19-01EA-457C-BB63-DB6B85D31548}" type="pres">
      <dgm:prSet presAssocID="{15D55413-C7A2-44FE-A44C-C6FCEA35EDE1}" presName="connTx" presStyleLbl="parChTrans1D2" presStyleIdx="0" presStyleCnt="3"/>
      <dgm:spPr/>
    </dgm:pt>
    <dgm:pt modelId="{5C75411F-4A38-4417-ABC8-49E39D853262}" type="pres">
      <dgm:prSet presAssocID="{3D204EAB-0424-40EA-B2EE-5B2DEA914D55}" presName="root2" presStyleCnt="0"/>
      <dgm:spPr/>
    </dgm:pt>
    <dgm:pt modelId="{F4829F3F-5EB2-4123-AFA5-A7CD31F42A54}" type="pres">
      <dgm:prSet presAssocID="{3D204EAB-0424-40EA-B2EE-5B2DEA914D55}" presName="LevelTwoTextNode" presStyleLbl="node2" presStyleIdx="0" presStyleCnt="3" custScaleX="243525" custScaleY="112239">
        <dgm:presLayoutVars>
          <dgm:chPref val="3"/>
        </dgm:presLayoutVars>
      </dgm:prSet>
      <dgm:spPr>
        <a:prstGeom prst="roundRect">
          <a:avLst/>
        </a:prstGeom>
      </dgm:spPr>
    </dgm:pt>
    <dgm:pt modelId="{3B3E13EA-E416-4570-ACE0-50D207809740}" type="pres">
      <dgm:prSet presAssocID="{3D204EAB-0424-40EA-B2EE-5B2DEA914D55}" presName="level3hierChild" presStyleCnt="0"/>
      <dgm:spPr/>
    </dgm:pt>
    <dgm:pt modelId="{E2D204E6-E1CB-4DD7-8657-4355C8EF9FE7}" type="pres">
      <dgm:prSet presAssocID="{5DE117A2-1083-48BC-9699-D43C4CAD8992}" presName="conn2-1" presStyleLbl="parChTrans1D2" presStyleIdx="1" presStyleCnt="3"/>
      <dgm:spPr/>
    </dgm:pt>
    <dgm:pt modelId="{F843C1C1-7B29-4CE2-91B0-F5A2A0BAC0C9}" type="pres">
      <dgm:prSet presAssocID="{5DE117A2-1083-48BC-9699-D43C4CAD8992}" presName="connTx" presStyleLbl="parChTrans1D2" presStyleIdx="1" presStyleCnt="3"/>
      <dgm:spPr/>
    </dgm:pt>
    <dgm:pt modelId="{8853FAF0-3D51-40E8-8BC1-BBE9099C751A}" type="pres">
      <dgm:prSet presAssocID="{33742501-6710-4C49-9960-5C2F1CF8B0D9}" presName="root2" presStyleCnt="0"/>
      <dgm:spPr/>
    </dgm:pt>
    <dgm:pt modelId="{74E64C21-ED75-4564-96AB-467B119A11AA}" type="pres">
      <dgm:prSet presAssocID="{33742501-6710-4C49-9960-5C2F1CF8B0D9}" presName="LevelTwoTextNode" presStyleLbl="node2" presStyleIdx="1" presStyleCnt="3" custScaleX="242993" custScaleY="106709">
        <dgm:presLayoutVars>
          <dgm:chPref val="3"/>
        </dgm:presLayoutVars>
      </dgm:prSet>
      <dgm:spPr>
        <a:prstGeom prst="roundRect">
          <a:avLst/>
        </a:prstGeom>
      </dgm:spPr>
    </dgm:pt>
    <dgm:pt modelId="{9F20F813-699A-4189-9608-184F62C53A96}" type="pres">
      <dgm:prSet presAssocID="{33742501-6710-4C49-9960-5C2F1CF8B0D9}" presName="level3hierChild" presStyleCnt="0"/>
      <dgm:spPr/>
    </dgm:pt>
    <dgm:pt modelId="{F2E1F6CD-0B34-4028-ABAF-A28B23318971}" type="pres">
      <dgm:prSet presAssocID="{3EBC84F6-890D-4456-9391-024D574654CE}" presName="conn2-1" presStyleLbl="parChTrans1D2" presStyleIdx="2" presStyleCnt="3"/>
      <dgm:spPr/>
    </dgm:pt>
    <dgm:pt modelId="{446477DE-E386-4FF2-8179-78127693D0EE}" type="pres">
      <dgm:prSet presAssocID="{3EBC84F6-890D-4456-9391-024D574654CE}" presName="connTx" presStyleLbl="parChTrans1D2" presStyleIdx="2" presStyleCnt="3"/>
      <dgm:spPr/>
    </dgm:pt>
    <dgm:pt modelId="{BCD3BD66-51CA-49DE-B57E-CD160D5A482C}" type="pres">
      <dgm:prSet presAssocID="{0901576B-F2F8-44D7-B370-DA049769DC9E}" presName="root2" presStyleCnt="0"/>
      <dgm:spPr/>
    </dgm:pt>
    <dgm:pt modelId="{6C63EEFE-CA36-4066-81BE-B9E8405DF049}" type="pres">
      <dgm:prSet presAssocID="{0901576B-F2F8-44D7-B370-DA049769DC9E}" presName="LevelTwoTextNode" presStyleLbl="node2" presStyleIdx="2" presStyleCnt="3" custScaleX="243525" custScaleY="106825">
        <dgm:presLayoutVars>
          <dgm:chPref val="3"/>
        </dgm:presLayoutVars>
      </dgm:prSet>
      <dgm:spPr>
        <a:prstGeom prst="roundRect">
          <a:avLst/>
        </a:prstGeom>
      </dgm:spPr>
    </dgm:pt>
    <dgm:pt modelId="{E5315A93-379D-428A-8411-E0F1233D4386}" type="pres">
      <dgm:prSet presAssocID="{0901576B-F2F8-44D7-B370-DA049769DC9E}" presName="level3hierChild" presStyleCnt="0"/>
      <dgm:spPr/>
    </dgm:pt>
  </dgm:ptLst>
  <dgm:cxnLst>
    <dgm:cxn modelId="{1793A800-57A5-4AF4-98D0-70F4E459D2E6}" srcId="{21A74092-9C12-4484-A142-63D561A2D212}" destId="{0901576B-F2F8-44D7-B370-DA049769DC9E}" srcOrd="2" destOrd="0" parTransId="{3EBC84F6-890D-4456-9391-024D574654CE}" sibTransId="{A7E61925-14D2-4855-BF3F-2990FC47C21A}"/>
    <dgm:cxn modelId="{63789916-76FA-4C5F-9F1A-BE386FD43807}" type="presOf" srcId="{33742501-6710-4C49-9960-5C2F1CF8B0D9}" destId="{74E64C21-ED75-4564-96AB-467B119A11AA}" srcOrd="0" destOrd="0" presId="urn:microsoft.com/office/officeart/2008/layout/HorizontalMultiLevelHierarchy"/>
    <dgm:cxn modelId="{04EE831A-5D48-4D9C-B49D-E8A4057FDC24}" srcId="{DEC5AEE3-1BA7-4637-8D0F-CE28CCD46C77}" destId="{21A74092-9C12-4484-A142-63D561A2D212}" srcOrd="0" destOrd="0" parTransId="{A989D609-C3F5-4DB7-BD4B-D78D216B9BA4}" sibTransId="{574914CB-2B49-46BD-9D1D-94ADAE0EEF73}"/>
    <dgm:cxn modelId="{8226BD1D-4D31-476F-A428-5BCA76D5D28F}" type="presOf" srcId="{DEC5AEE3-1BA7-4637-8D0F-CE28CCD46C77}" destId="{524B3206-E406-4387-9FBF-18FB877BAA1C}" srcOrd="0" destOrd="0" presId="urn:microsoft.com/office/officeart/2008/layout/HorizontalMultiLevelHierarchy"/>
    <dgm:cxn modelId="{A5AE1A26-1E1F-401E-A424-140A5871A4CA}" type="presOf" srcId="{3EBC84F6-890D-4456-9391-024D574654CE}" destId="{F2E1F6CD-0B34-4028-ABAF-A28B23318971}" srcOrd="0" destOrd="0" presId="urn:microsoft.com/office/officeart/2008/layout/HorizontalMultiLevelHierarchy"/>
    <dgm:cxn modelId="{A731DD2B-37E0-434A-A267-D8741B91795A}" type="presOf" srcId="{3D204EAB-0424-40EA-B2EE-5B2DEA914D55}" destId="{F4829F3F-5EB2-4123-AFA5-A7CD31F42A54}" srcOrd="0" destOrd="0" presId="urn:microsoft.com/office/officeart/2008/layout/HorizontalMultiLevelHierarchy"/>
    <dgm:cxn modelId="{7CBC256A-8D62-46E4-9FE9-B73E4CBC641F}" type="presOf" srcId="{5DE117A2-1083-48BC-9699-D43C4CAD8992}" destId="{E2D204E6-E1CB-4DD7-8657-4355C8EF9FE7}" srcOrd="0" destOrd="0" presId="urn:microsoft.com/office/officeart/2008/layout/HorizontalMultiLevelHierarchy"/>
    <dgm:cxn modelId="{829C095A-68D0-4DD1-91CF-E2AB3039D59B}" type="presOf" srcId="{15D55413-C7A2-44FE-A44C-C6FCEA35EDE1}" destId="{713E0D19-01EA-457C-BB63-DB6B85D31548}" srcOrd="1" destOrd="0" presId="urn:microsoft.com/office/officeart/2008/layout/HorizontalMultiLevelHierarchy"/>
    <dgm:cxn modelId="{CEB5CA81-6E2A-47BB-A584-50A56BD39772}" type="presOf" srcId="{3EBC84F6-890D-4456-9391-024D574654CE}" destId="{446477DE-E386-4FF2-8179-78127693D0EE}" srcOrd="1" destOrd="0" presId="urn:microsoft.com/office/officeart/2008/layout/HorizontalMultiLevelHierarchy"/>
    <dgm:cxn modelId="{46CD7B95-F0F8-4E79-86B0-9EC2C830C63A}" type="presOf" srcId="{0901576B-F2F8-44D7-B370-DA049769DC9E}" destId="{6C63EEFE-CA36-4066-81BE-B9E8405DF049}" srcOrd="0" destOrd="0" presId="urn:microsoft.com/office/officeart/2008/layout/HorizontalMultiLevelHierarchy"/>
    <dgm:cxn modelId="{5556969F-7E2B-4E08-B2E5-9CC933F74C95}" srcId="{21A74092-9C12-4484-A142-63D561A2D212}" destId="{33742501-6710-4C49-9960-5C2F1CF8B0D9}" srcOrd="1" destOrd="0" parTransId="{5DE117A2-1083-48BC-9699-D43C4CAD8992}" sibTransId="{2061E20E-BF54-4060-8F67-F2197F71BAFB}"/>
    <dgm:cxn modelId="{ECA020B7-77F7-4D3C-B12E-44F7D3355C34}" srcId="{21A74092-9C12-4484-A142-63D561A2D212}" destId="{3D204EAB-0424-40EA-B2EE-5B2DEA914D55}" srcOrd="0" destOrd="0" parTransId="{15D55413-C7A2-44FE-A44C-C6FCEA35EDE1}" sibTransId="{9A72D309-08D9-445A-AC08-ADDEDAC761F4}"/>
    <dgm:cxn modelId="{B2FED1BF-770B-4367-820D-D2F93B58CBE6}" type="presOf" srcId="{21A74092-9C12-4484-A142-63D561A2D212}" destId="{909E7003-9D53-478D-A750-487A8E162DB7}" srcOrd="0" destOrd="0" presId="urn:microsoft.com/office/officeart/2008/layout/HorizontalMultiLevelHierarchy"/>
    <dgm:cxn modelId="{FEB1ABD3-6E6D-4A86-A274-6B48D4D548BB}" type="presOf" srcId="{15D55413-C7A2-44FE-A44C-C6FCEA35EDE1}" destId="{54CBAA2C-A08E-4CCD-94B5-A0DC2342AEC7}" srcOrd="0" destOrd="0" presId="urn:microsoft.com/office/officeart/2008/layout/HorizontalMultiLevelHierarchy"/>
    <dgm:cxn modelId="{CC4588F4-88CC-40D1-BC06-D65AC49041F7}" type="presOf" srcId="{5DE117A2-1083-48BC-9699-D43C4CAD8992}" destId="{F843C1C1-7B29-4CE2-91B0-F5A2A0BAC0C9}" srcOrd="1" destOrd="0" presId="urn:microsoft.com/office/officeart/2008/layout/HorizontalMultiLevelHierarchy"/>
    <dgm:cxn modelId="{5EED8584-EEBB-4460-88ED-C89F01F319BB}" type="presParOf" srcId="{524B3206-E406-4387-9FBF-18FB877BAA1C}" destId="{A8058C1C-97B1-406A-853A-BDE5DB8A7FE4}" srcOrd="0" destOrd="0" presId="urn:microsoft.com/office/officeart/2008/layout/HorizontalMultiLevelHierarchy"/>
    <dgm:cxn modelId="{1007B748-B002-47AE-9FC4-ED9518438B97}" type="presParOf" srcId="{A8058C1C-97B1-406A-853A-BDE5DB8A7FE4}" destId="{909E7003-9D53-478D-A750-487A8E162DB7}" srcOrd="0" destOrd="0" presId="urn:microsoft.com/office/officeart/2008/layout/HorizontalMultiLevelHierarchy"/>
    <dgm:cxn modelId="{16CFC8E1-AE2F-4141-B843-BE476C481B96}" type="presParOf" srcId="{A8058C1C-97B1-406A-853A-BDE5DB8A7FE4}" destId="{3092FFF0-985C-4E48-98A0-4F280168670E}" srcOrd="1" destOrd="0" presId="urn:microsoft.com/office/officeart/2008/layout/HorizontalMultiLevelHierarchy"/>
    <dgm:cxn modelId="{AF2D1F69-3C2E-478D-9B15-1659BDC6A1BF}" type="presParOf" srcId="{3092FFF0-985C-4E48-98A0-4F280168670E}" destId="{54CBAA2C-A08E-4CCD-94B5-A0DC2342AEC7}" srcOrd="0" destOrd="0" presId="urn:microsoft.com/office/officeart/2008/layout/HorizontalMultiLevelHierarchy"/>
    <dgm:cxn modelId="{6AE9B42C-F455-430E-80D4-D680CD9639B7}" type="presParOf" srcId="{54CBAA2C-A08E-4CCD-94B5-A0DC2342AEC7}" destId="{713E0D19-01EA-457C-BB63-DB6B85D31548}" srcOrd="0" destOrd="0" presId="urn:microsoft.com/office/officeart/2008/layout/HorizontalMultiLevelHierarchy"/>
    <dgm:cxn modelId="{76B64DDA-0FC1-4BB9-8A6C-064B185B0A3E}" type="presParOf" srcId="{3092FFF0-985C-4E48-98A0-4F280168670E}" destId="{5C75411F-4A38-4417-ABC8-49E39D853262}" srcOrd="1" destOrd="0" presId="urn:microsoft.com/office/officeart/2008/layout/HorizontalMultiLevelHierarchy"/>
    <dgm:cxn modelId="{251A5E88-E70A-4322-B977-96FA8AF201A3}" type="presParOf" srcId="{5C75411F-4A38-4417-ABC8-49E39D853262}" destId="{F4829F3F-5EB2-4123-AFA5-A7CD31F42A54}" srcOrd="0" destOrd="0" presId="urn:microsoft.com/office/officeart/2008/layout/HorizontalMultiLevelHierarchy"/>
    <dgm:cxn modelId="{9E8F063A-3C06-4261-9DE0-A731E9996064}" type="presParOf" srcId="{5C75411F-4A38-4417-ABC8-49E39D853262}" destId="{3B3E13EA-E416-4570-ACE0-50D207809740}" srcOrd="1" destOrd="0" presId="urn:microsoft.com/office/officeart/2008/layout/HorizontalMultiLevelHierarchy"/>
    <dgm:cxn modelId="{4C2CADCE-EE55-485F-A793-A8E146E84A85}" type="presParOf" srcId="{3092FFF0-985C-4E48-98A0-4F280168670E}" destId="{E2D204E6-E1CB-4DD7-8657-4355C8EF9FE7}" srcOrd="2" destOrd="0" presId="urn:microsoft.com/office/officeart/2008/layout/HorizontalMultiLevelHierarchy"/>
    <dgm:cxn modelId="{1BC3ADE6-B42D-47BA-BBF0-217782D02E3F}" type="presParOf" srcId="{E2D204E6-E1CB-4DD7-8657-4355C8EF9FE7}" destId="{F843C1C1-7B29-4CE2-91B0-F5A2A0BAC0C9}" srcOrd="0" destOrd="0" presId="urn:microsoft.com/office/officeart/2008/layout/HorizontalMultiLevelHierarchy"/>
    <dgm:cxn modelId="{AEA83042-1D00-4CD3-A974-0A7077BC5FC5}" type="presParOf" srcId="{3092FFF0-985C-4E48-98A0-4F280168670E}" destId="{8853FAF0-3D51-40E8-8BC1-BBE9099C751A}" srcOrd="3" destOrd="0" presId="urn:microsoft.com/office/officeart/2008/layout/HorizontalMultiLevelHierarchy"/>
    <dgm:cxn modelId="{7048A1BC-845F-41B1-8D2F-4F36A7DAE043}" type="presParOf" srcId="{8853FAF0-3D51-40E8-8BC1-BBE9099C751A}" destId="{74E64C21-ED75-4564-96AB-467B119A11AA}" srcOrd="0" destOrd="0" presId="urn:microsoft.com/office/officeart/2008/layout/HorizontalMultiLevelHierarchy"/>
    <dgm:cxn modelId="{064A6200-8B77-4C11-8429-FDA46C43F48C}" type="presParOf" srcId="{8853FAF0-3D51-40E8-8BC1-BBE9099C751A}" destId="{9F20F813-699A-4189-9608-184F62C53A96}" srcOrd="1" destOrd="0" presId="urn:microsoft.com/office/officeart/2008/layout/HorizontalMultiLevelHierarchy"/>
    <dgm:cxn modelId="{6868B2F2-621E-452F-A220-48BC5C6FD1E2}" type="presParOf" srcId="{3092FFF0-985C-4E48-98A0-4F280168670E}" destId="{F2E1F6CD-0B34-4028-ABAF-A28B23318971}" srcOrd="4" destOrd="0" presId="urn:microsoft.com/office/officeart/2008/layout/HorizontalMultiLevelHierarchy"/>
    <dgm:cxn modelId="{DAF66E4F-2010-4B5B-B156-4475FDC6C70B}" type="presParOf" srcId="{F2E1F6CD-0B34-4028-ABAF-A28B23318971}" destId="{446477DE-E386-4FF2-8179-78127693D0EE}" srcOrd="0" destOrd="0" presId="urn:microsoft.com/office/officeart/2008/layout/HorizontalMultiLevelHierarchy"/>
    <dgm:cxn modelId="{6BF07A7F-1F27-4C86-AF38-8EB61E57361B}" type="presParOf" srcId="{3092FFF0-985C-4E48-98A0-4F280168670E}" destId="{BCD3BD66-51CA-49DE-B57E-CD160D5A482C}" srcOrd="5" destOrd="0" presId="urn:microsoft.com/office/officeart/2008/layout/HorizontalMultiLevelHierarchy"/>
    <dgm:cxn modelId="{B3846037-2CA3-432D-8528-D85A0135513A}" type="presParOf" srcId="{BCD3BD66-51CA-49DE-B57E-CD160D5A482C}" destId="{6C63EEFE-CA36-4066-81BE-B9E8405DF049}" srcOrd="0" destOrd="0" presId="urn:microsoft.com/office/officeart/2008/layout/HorizontalMultiLevelHierarchy"/>
    <dgm:cxn modelId="{BEBC0BE0-3D8F-4518-8F74-2A1E7873BEF4}" type="presParOf" srcId="{BCD3BD66-51CA-49DE-B57E-CD160D5A482C}" destId="{E5315A93-379D-428A-8411-E0F1233D4386}"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0629E92-60F9-4173-8A3A-7F53BA55FCAE}"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1992E267-ECB7-4AC6-912E-B221A8DAA0EF}">
      <dgm:prSet phldrT="[Text]"/>
      <dgm:spPr/>
      <dgm:t>
        <a:bodyPr/>
        <a:lstStyle/>
        <a:p>
          <a:r>
            <a:rPr lang="en-US" dirty="0">
              <a:latin typeface="+mj-lt"/>
            </a:rPr>
            <a:t>Program requirements </a:t>
          </a:r>
        </a:p>
      </dgm:t>
    </dgm:pt>
    <dgm:pt modelId="{435A6B25-3E63-4124-A521-B580495F4113}" type="parTrans" cxnId="{9B1B3776-76F2-4924-AEA6-79AD3D8924D4}">
      <dgm:prSet/>
      <dgm:spPr/>
      <dgm:t>
        <a:bodyPr/>
        <a:lstStyle/>
        <a:p>
          <a:endParaRPr lang="en-US"/>
        </a:p>
      </dgm:t>
    </dgm:pt>
    <dgm:pt modelId="{A5DEBC55-6F72-49DF-B6CC-91E6F0B451C1}" type="sibTrans" cxnId="{9B1B3776-76F2-4924-AEA6-79AD3D8924D4}">
      <dgm:prSet/>
      <dgm:spPr/>
      <dgm:t>
        <a:bodyPr/>
        <a:lstStyle/>
        <a:p>
          <a:endParaRPr lang="en-US"/>
        </a:p>
      </dgm:t>
    </dgm:pt>
    <dgm:pt modelId="{6BB73F7D-2164-40DE-BA76-65733412F6F3}">
      <dgm:prSet phldrT="[Text]" custT="1"/>
      <dgm:spPr/>
      <dgm:t>
        <a:bodyPr/>
        <a:lstStyle/>
        <a:p>
          <a:r>
            <a:rPr lang="en-US" sz="3000" dirty="0">
              <a:latin typeface="+mj-lt"/>
            </a:rPr>
            <a:t>Ex: Income eligibility for Washington College Grant </a:t>
          </a:r>
        </a:p>
      </dgm:t>
    </dgm:pt>
    <dgm:pt modelId="{55E57F44-3763-4313-9721-A54A7F1CC966}" type="parTrans" cxnId="{F978D650-A4FE-4AB7-999B-859DAD678387}">
      <dgm:prSet/>
      <dgm:spPr/>
      <dgm:t>
        <a:bodyPr/>
        <a:lstStyle/>
        <a:p>
          <a:endParaRPr lang="en-US">
            <a:latin typeface="+mj-lt"/>
          </a:endParaRPr>
        </a:p>
      </dgm:t>
    </dgm:pt>
    <dgm:pt modelId="{3A712910-09BE-4936-AB1F-F7DC78126C40}" type="sibTrans" cxnId="{F978D650-A4FE-4AB7-999B-859DAD678387}">
      <dgm:prSet/>
      <dgm:spPr/>
      <dgm:t>
        <a:bodyPr/>
        <a:lstStyle/>
        <a:p>
          <a:endParaRPr lang="en-US"/>
        </a:p>
      </dgm:t>
    </dgm:pt>
    <dgm:pt modelId="{44B3C593-5376-4407-8703-9FC467FAA288}">
      <dgm:prSet phldrT="[Text]" custT="1"/>
      <dgm:spPr/>
      <dgm:t>
        <a:bodyPr/>
        <a:lstStyle/>
        <a:p>
          <a:r>
            <a:rPr lang="en-US" sz="3000" dirty="0">
              <a:latin typeface="+mj-lt"/>
            </a:rPr>
            <a:t>Ex: Pledge requirements for College Bound Scholarship </a:t>
          </a:r>
        </a:p>
      </dgm:t>
    </dgm:pt>
    <dgm:pt modelId="{E08B052B-6A18-4403-9F78-4DAEA0AA4019}" type="parTrans" cxnId="{3D3D5FD0-E638-4D31-B1F4-DC3E36E1D0D9}">
      <dgm:prSet/>
      <dgm:spPr/>
      <dgm:t>
        <a:bodyPr/>
        <a:lstStyle/>
        <a:p>
          <a:endParaRPr lang="en-US">
            <a:latin typeface="+mj-lt"/>
          </a:endParaRPr>
        </a:p>
      </dgm:t>
    </dgm:pt>
    <dgm:pt modelId="{8B1052E1-196A-459A-8B95-FF9A87D18978}" type="sibTrans" cxnId="{3D3D5FD0-E638-4D31-B1F4-DC3E36E1D0D9}">
      <dgm:prSet/>
      <dgm:spPr/>
      <dgm:t>
        <a:bodyPr/>
        <a:lstStyle/>
        <a:p>
          <a:endParaRPr lang="en-US"/>
        </a:p>
      </dgm:t>
    </dgm:pt>
    <dgm:pt modelId="{5987ED8E-4B13-4C6F-BC29-39C2830C4845}">
      <dgm:prSet phldrT="[Text]"/>
      <dgm:spPr/>
      <dgm:t>
        <a:bodyPr/>
        <a:lstStyle/>
        <a:p>
          <a:r>
            <a:rPr lang="en-US" dirty="0">
              <a:latin typeface="+mj-lt"/>
            </a:rPr>
            <a:t>Residency requirements </a:t>
          </a:r>
        </a:p>
      </dgm:t>
    </dgm:pt>
    <dgm:pt modelId="{F6FAC0AE-DB5C-4D86-B5A1-71E7F687BC41}" type="parTrans" cxnId="{27F0F453-6CC4-42E5-84E0-3D51E56C3549}">
      <dgm:prSet/>
      <dgm:spPr/>
      <dgm:t>
        <a:bodyPr/>
        <a:lstStyle/>
        <a:p>
          <a:endParaRPr lang="en-US"/>
        </a:p>
      </dgm:t>
    </dgm:pt>
    <dgm:pt modelId="{C2D96A10-3509-41F9-B959-4CDA0F4815A4}" type="sibTrans" cxnId="{27F0F453-6CC4-42E5-84E0-3D51E56C3549}">
      <dgm:prSet/>
      <dgm:spPr/>
      <dgm:t>
        <a:bodyPr/>
        <a:lstStyle/>
        <a:p>
          <a:endParaRPr lang="en-US"/>
        </a:p>
      </dgm:t>
    </dgm:pt>
    <dgm:pt modelId="{9465E45C-3A73-4617-90AD-4C18741C864A}">
      <dgm:prSet phldrT="[Text]" custT="1"/>
      <dgm:spPr/>
      <dgm:t>
        <a:bodyPr/>
        <a:lstStyle/>
        <a:p>
          <a:r>
            <a:rPr lang="en-US" sz="3000" dirty="0">
              <a:latin typeface="+mj-lt"/>
            </a:rPr>
            <a:t>Washington resident for tuition purposes</a:t>
          </a:r>
        </a:p>
      </dgm:t>
    </dgm:pt>
    <dgm:pt modelId="{8762FA8A-02B6-4BCA-890F-073F16AAC9D4}" type="parTrans" cxnId="{3CD95F47-5596-4D6C-A4C8-C3C5658F81DE}">
      <dgm:prSet/>
      <dgm:spPr/>
      <dgm:t>
        <a:bodyPr/>
        <a:lstStyle/>
        <a:p>
          <a:endParaRPr lang="en-US"/>
        </a:p>
      </dgm:t>
    </dgm:pt>
    <dgm:pt modelId="{DDE8B36B-23A8-4B7F-8752-D0DBC9661419}" type="sibTrans" cxnId="{3CD95F47-5596-4D6C-A4C8-C3C5658F81DE}">
      <dgm:prSet/>
      <dgm:spPr/>
      <dgm:t>
        <a:bodyPr/>
        <a:lstStyle/>
        <a:p>
          <a:endParaRPr lang="en-US"/>
        </a:p>
      </dgm:t>
    </dgm:pt>
    <dgm:pt modelId="{3B6B191E-EC58-413B-83A2-298EFC956ACB}">
      <dgm:prSet phldrT="[Text]" custT="1"/>
      <dgm:spPr/>
      <dgm:t>
        <a:bodyPr/>
        <a:lstStyle/>
        <a:p>
          <a:r>
            <a:rPr lang="en-US" sz="3000" dirty="0">
              <a:latin typeface="+mj-lt"/>
            </a:rPr>
            <a:t>New residency law!</a:t>
          </a:r>
        </a:p>
      </dgm:t>
    </dgm:pt>
    <dgm:pt modelId="{460A0C99-4505-40DD-907B-9F81AD11083A}" type="parTrans" cxnId="{5A032AC4-3C1F-46F9-813D-110DC19EAB72}">
      <dgm:prSet/>
      <dgm:spPr/>
      <dgm:t>
        <a:bodyPr/>
        <a:lstStyle/>
        <a:p>
          <a:endParaRPr lang="en-US"/>
        </a:p>
      </dgm:t>
    </dgm:pt>
    <dgm:pt modelId="{F29573FB-8D94-41EB-9937-DB1AC112E415}" type="sibTrans" cxnId="{5A032AC4-3C1F-46F9-813D-110DC19EAB72}">
      <dgm:prSet/>
      <dgm:spPr/>
      <dgm:t>
        <a:bodyPr/>
        <a:lstStyle/>
        <a:p>
          <a:endParaRPr lang="en-US"/>
        </a:p>
      </dgm:t>
    </dgm:pt>
    <dgm:pt modelId="{0526E4D2-4075-4CC6-BFF3-85D8032B6083}" type="pres">
      <dgm:prSet presAssocID="{50629E92-60F9-4173-8A3A-7F53BA55FCAE}" presName="diagram" presStyleCnt="0">
        <dgm:presLayoutVars>
          <dgm:chPref val="1"/>
          <dgm:dir/>
          <dgm:animOne val="branch"/>
          <dgm:animLvl val="lvl"/>
          <dgm:resizeHandles/>
        </dgm:presLayoutVars>
      </dgm:prSet>
      <dgm:spPr/>
    </dgm:pt>
    <dgm:pt modelId="{EB5BA6B4-D7C0-4014-AB73-CCF6626EE34D}" type="pres">
      <dgm:prSet presAssocID="{5987ED8E-4B13-4C6F-BC29-39C2830C4845}" presName="root" presStyleCnt="0"/>
      <dgm:spPr/>
    </dgm:pt>
    <dgm:pt modelId="{B2AEBC57-2780-4E54-8260-D66BFD5E8E6F}" type="pres">
      <dgm:prSet presAssocID="{5987ED8E-4B13-4C6F-BC29-39C2830C4845}" presName="rootComposite" presStyleCnt="0"/>
      <dgm:spPr/>
    </dgm:pt>
    <dgm:pt modelId="{80044E51-8C40-4B9D-9F54-80B84E4D20DC}" type="pres">
      <dgm:prSet presAssocID="{5987ED8E-4B13-4C6F-BC29-39C2830C4845}" presName="rootText" presStyleLbl="node1" presStyleIdx="0" presStyleCnt="2" custScaleX="187157"/>
      <dgm:spPr/>
    </dgm:pt>
    <dgm:pt modelId="{05B4B8CB-CA62-409F-A7B7-45737C56E9CC}" type="pres">
      <dgm:prSet presAssocID="{5987ED8E-4B13-4C6F-BC29-39C2830C4845}" presName="rootConnector" presStyleLbl="node1" presStyleIdx="0" presStyleCnt="2"/>
      <dgm:spPr/>
    </dgm:pt>
    <dgm:pt modelId="{0AFB10D4-80B3-40A0-8D86-1C22F1CC7BF6}" type="pres">
      <dgm:prSet presAssocID="{5987ED8E-4B13-4C6F-BC29-39C2830C4845}" presName="childShape" presStyleCnt="0"/>
      <dgm:spPr/>
    </dgm:pt>
    <dgm:pt modelId="{E0689B4B-085E-4F81-9FEC-585F90340E42}" type="pres">
      <dgm:prSet presAssocID="{8762FA8A-02B6-4BCA-890F-073F16AAC9D4}" presName="Name13" presStyleLbl="parChTrans1D2" presStyleIdx="0" presStyleCnt="4"/>
      <dgm:spPr/>
    </dgm:pt>
    <dgm:pt modelId="{B42F817F-0A45-4E03-8F11-EA51D32E2C04}" type="pres">
      <dgm:prSet presAssocID="{9465E45C-3A73-4617-90AD-4C18741C864A}" presName="childText" presStyleLbl="bgAcc1" presStyleIdx="0" presStyleCnt="4" custScaleX="187157">
        <dgm:presLayoutVars>
          <dgm:bulletEnabled val="1"/>
        </dgm:presLayoutVars>
      </dgm:prSet>
      <dgm:spPr/>
    </dgm:pt>
    <dgm:pt modelId="{95C27C21-BDC5-4E95-8F09-E9BB7DCE0D0F}" type="pres">
      <dgm:prSet presAssocID="{460A0C99-4505-40DD-907B-9F81AD11083A}" presName="Name13" presStyleLbl="parChTrans1D2" presStyleIdx="1" presStyleCnt="4"/>
      <dgm:spPr/>
    </dgm:pt>
    <dgm:pt modelId="{603D96D2-B737-4749-8629-F558FBA459E1}" type="pres">
      <dgm:prSet presAssocID="{3B6B191E-EC58-413B-83A2-298EFC956ACB}" presName="childText" presStyleLbl="bgAcc1" presStyleIdx="1" presStyleCnt="4" custScaleX="187157">
        <dgm:presLayoutVars>
          <dgm:bulletEnabled val="1"/>
        </dgm:presLayoutVars>
      </dgm:prSet>
      <dgm:spPr/>
    </dgm:pt>
    <dgm:pt modelId="{3B6E2E44-32FD-4538-87D5-2340CCEC0DBA}" type="pres">
      <dgm:prSet presAssocID="{1992E267-ECB7-4AC6-912E-B221A8DAA0EF}" presName="root" presStyleCnt="0"/>
      <dgm:spPr/>
    </dgm:pt>
    <dgm:pt modelId="{83FD8647-6243-445A-ACED-EA33068D77C8}" type="pres">
      <dgm:prSet presAssocID="{1992E267-ECB7-4AC6-912E-B221A8DAA0EF}" presName="rootComposite" presStyleCnt="0"/>
      <dgm:spPr/>
    </dgm:pt>
    <dgm:pt modelId="{8B1E09FE-F1BE-4B98-9547-DFC717FF4E6C}" type="pres">
      <dgm:prSet presAssocID="{1992E267-ECB7-4AC6-912E-B221A8DAA0EF}" presName="rootText" presStyleLbl="node1" presStyleIdx="1" presStyleCnt="2" custScaleX="188275"/>
      <dgm:spPr/>
    </dgm:pt>
    <dgm:pt modelId="{EE829F0A-FAC4-4D95-B351-82698F0BCF61}" type="pres">
      <dgm:prSet presAssocID="{1992E267-ECB7-4AC6-912E-B221A8DAA0EF}" presName="rootConnector" presStyleLbl="node1" presStyleIdx="1" presStyleCnt="2"/>
      <dgm:spPr/>
    </dgm:pt>
    <dgm:pt modelId="{2FD28053-FA49-46B7-B8DA-FFE112926F37}" type="pres">
      <dgm:prSet presAssocID="{1992E267-ECB7-4AC6-912E-B221A8DAA0EF}" presName="childShape" presStyleCnt="0"/>
      <dgm:spPr/>
    </dgm:pt>
    <dgm:pt modelId="{5444B6CB-8D03-4D1A-A575-BD79AE261001}" type="pres">
      <dgm:prSet presAssocID="{55E57F44-3763-4313-9721-A54A7F1CC966}" presName="Name13" presStyleLbl="parChTrans1D2" presStyleIdx="2" presStyleCnt="4"/>
      <dgm:spPr/>
    </dgm:pt>
    <dgm:pt modelId="{4916D5DF-67D2-4638-B8C6-9B485C937E6B}" type="pres">
      <dgm:prSet presAssocID="{6BB73F7D-2164-40DE-BA76-65733412F6F3}" presName="childText" presStyleLbl="bgAcc1" presStyleIdx="2" presStyleCnt="4" custScaleX="189774">
        <dgm:presLayoutVars>
          <dgm:bulletEnabled val="1"/>
        </dgm:presLayoutVars>
      </dgm:prSet>
      <dgm:spPr/>
    </dgm:pt>
    <dgm:pt modelId="{04A2DCFF-2DA3-4825-8404-A90E9CBA6A83}" type="pres">
      <dgm:prSet presAssocID="{E08B052B-6A18-4403-9F78-4DAEA0AA4019}" presName="Name13" presStyleLbl="parChTrans1D2" presStyleIdx="3" presStyleCnt="4"/>
      <dgm:spPr/>
    </dgm:pt>
    <dgm:pt modelId="{ECC50D09-BBA9-469A-BD79-FAC0F01700D9}" type="pres">
      <dgm:prSet presAssocID="{44B3C593-5376-4407-8703-9FC467FAA288}" presName="childText" presStyleLbl="bgAcc1" presStyleIdx="3" presStyleCnt="4" custScaleX="190117">
        <dgm:presLayoutVars>
          <dgm:bulletEnabled val="1"/>
        </dgm:presLayoutVars>
      </dgm:prSet>
      <dgm:spPr/>
    </dgm:pt>
  </dgm:ptLst>
  <dgm:cxnLst>
    <dgm:cxn modelId="{DD56422B-FA14-488D-8057-A2ED3F5D7649}" type="presOf" srcId="{1992E267-ECB7-4AC6-912E-B221A8DAA0EF}" destId="{EE829F0A-FAC4-4D95-B351-82698F0BCF61}" srcOrd="1" destOrd="0" presId="urn:microsoft.com/office/officeart/2005/8/layout/hierarchy3"/>
    <dgm:cxn modelId="{0093592D-EDD9-41BA-9C11-F95D9A83A68E}" type="presOf" srcId="{1992E267-ECB7-4AC6-912E-B221A8DAA0EF}" destId="{8B1E09FE-F1BE-4B98-9547-DFC717FF4E6C}" srcOrd="0" destOrd="0" presId="urn:microsoft.com/office/officeart/2005/8/layout/hierarchy3"/>
    <dgm:cxn modelId="{A6ADCF2D-6170-4F24-98BA-D9FCF24C9A37}" type="presOf" srcId="{6BB73F7D-2164-40DE-BA76-65733412F6F3}" destId="{4916D5DF-67D2-4638-B8C6-9B485C937E6B}" srcOrd="0" destOrd="0" presId="urn:microsoft.com/office/officeart/2005/8/layout/hierarchy3"/>
    <dgm:cxn modelId="{08ABF761-CCD0-4BF7-A791-35FD3AA6F89F}" type="presOf" srcId="{E08B052B-6A18-4403-9F78-4DAEA0AA4019}" destId="{04A2DCFF-2DA3-4825-8404-A90E9CBA6A83}" srcOrd="0" destOrd="0" presId="urn:microsoft.com/office/officeart/2005/8/layout/hierarchy3"/>
    <dgm:cxn modelId="{3CD95F47-5596-4D6C-A4C8-C3C5658F81DE}" srcId="{5987ED8E-4B13-4C6F-BC29-39C2830C4845}" destId="{9465E45C-3A73-4617-90AD-4C18741C864A}" srcOrd="0" destOrd="0" parTransId="{8762FA8A-02B6-4BCA-890F-073F16AAC9D4}" sibTransId="{DDE8B36B-23A8-4B7F-8752-D0DBC9661419}"/>
    <dgm:cxn modelId="{F978D650-A4FE-4AB7-999B-859DAD678387}" srcId="{1992E267-ECB7-4AC6-912E-B221A8DAA0EF}" destId="{6BB73F7D-2164-40DE-BA76-65733412F6F3}" srcOrd="0" destOrd="0" parTransId="{55E57F44-3763-4313-9721-A54A7F1CC966}" sibTransId="{3A712910-09BE-4936-AB1F-F7DC78126C40}"/>
    <dgm:cxn modelId="{27F0F453-6CC4-42E5-84E0-3D51E56C3549}" srcId="{50629E92-60F9-4173-8A3A-7F53BA55FCAE}" destId="{5987ED8E-4B13-4C6F-BC29-39C2830C4845}" srcOrd="0" destOrd="0" parTransId="{F6FAC0AE-DB5C-4D86-B5A1-71E7F687BC41}" sibTransId="{C2D96A10-3509-41F9-B959-4CDA0F4815A4}"/>
    <dgm:cxn modelId="{A335A954-8043-4CF2-B7F3-C1ADFE01EA30}" type="presOf" srcId="{44B3C593-5376-4407-8703-9FC467FAA288}" destId="{ECC50D09-BBA9-469A-BD79-FAC0F01700D9}" srcOrd="0" destOrd="0" presId="urn:microsoft.com/office/officeart/2005/8/layout/hierarchy3"/>
    <dgm:cxn modelId="{9B1B3776-76F2-4924-AEA6-79AD3D8924D4}" srcId="{50629E92-60F9-4173-8A3A-7F53BA55FCAE}" destId="{1992E267-ECB7-4AC6-912E-B221A8DAA0EF}" srcOrd="1" destOrd="0" parTransId="{435A6B25-3E63-4124-A521-B580495F4113}" sibTransId="{A5DEBC55-6F72-49DF-B6CC-91E6F0B451C1}"/>
    <dgm:cxn modelId="{13501A84-B2FA-4388-B8F4-52019C869AC7}" type="presOf" srcId="{3B6B191E-EC58-413B-83A2-298EFC956ACB}" destId="{603D96D2-B737-4749-8629-F558FBA459E1}" srcOrd="0" destOrd="0" presId="urn:microsoft.com/office/officeart/2005/8/layout/hierarchy3"/>
    <dgm:cxn modelId="{106A4484-1AA6-40CF-A3C7-ACDA12C65159}" type="presOf" srcId="{55E57F44-3763-4313-9721-A54A7F1CC966}" destId="{5444B6CB-8D03-4D1A-A575-BD79AE261001}" srcOrd="0" destOrd="0" presId="urn:microsoft.com/office/officeart/2005/8/layout/hierarchy3"/>
    <dgm:cxn modelId="{B3596A8B-E6E6-41AF-8012-0FCE379D033C}" type="presOf" srcId="{460A0C99-4505-40DD-907B-9F81AD11083A}" destId="{95C27C21-BDC5-4E95-8F09-E9BB7DCE0D0F}" srcOrd="0" destOrd="0" presId="urn:microsoft.com/office/officeart/2005/8/layout/hierarchy3"/>
    <dgm:cxn modelId="{076CE48D-CEB1-41EE-B09E-3E7BA3BABAA5}" type="presOf" srcId="{8762FA8A-02B6-4BCA-890F-073F16AAC9D4}" destId="{E0689B4B-085E-4F81-9FEC-585F90340E42}" srcOrd="0" destOrd="0" presId="urn:microsoft.com/office/officeart/2005/8/layout/hierarchy3"/>
    <dgm:cxn modelId="{A78ACFA1-623B-41EF-9CCF-F04ACE7367E6}" type="presOf" srcId="{50629E92-60F9-4173-8A3A-7F53BA55FCAE}" destId="{0526E4D2-4075-4CC6-BFF3-85D8032B6083}" srcOrd="0" destOrd="0" presId="urn:microsoft.com/office/officeart/2005/8/layout/hierarchy3"/>
    <dgm:cxn modelId="{464433B6-AFAC-4D77-BFC2-2DC693C9231A}" type="presOf" srcId="{5987ED8E-4B13-4C6F-BC29-39C2830C4845}" destId="{05B4B8CB-CA62-409F-A7B7-45737C56E9CC}" srcOrd="1" destOrd="0" presId="urn:microsoft.com/office/officeart/2005/8/layout/hierarchy3"/>
    <dgm:cxn modelId="{5A032AC4-3C1F-46F9-813D-110DC19EAB72}" srcId="{5987ED8E-4B13-4C6F-BC29-39C2830C4845}" destId="{3B6B191E-EC58-413B-83A2-298EFC956ACB}" srcOrd="1" destOrd="0" parTransId="{460A0C99-4505-40DD-907B-9F81AD11083A}" sibTransId="{F29573FB-8D94-41EB-9937-DB1AC112E415}"/>
    <dgm:cxn modelId="{DD50B5C4-6621-49C6-BAD2-A4F6162C6ED2}" type="presOf" srcId="{9465E45C-3A73-4617-90AD-4C18741C864A}" destId="{B42F817F-0A45-4E03-8F11-EA51D32E2C04}" srcOrd="0" destOrd="0" presId="urn:microsoft.com/office/officeart/2005/8/layout/hierarchy3"/>
    <dgm:cxn modelId="{3D3D5FD0-E638-4D31-B1F4-DC3E36E1D0D9}" srcId="{1992E267-ECB7-4AC6-912E-B221A8DAA0EF}" destId="{44B3C593-5376-4407-8703-9FC467FAA288}" srcOrd="1" destOrd="0" parTransId="{E08B052B-6A18-4403-9F78-4DAEA0AA4019}" sibTransId="{8B1052E1-196A-459A-8B95-FF9A87D18978}"/>
    <dgm:cxn modelId="{B7E0A5D8-7BF4-45F6-9FE5-E794BE31A157}" type="presOf" srcId="{5987ED8E-4B13-4C6F-BC29-39C2830C4845}" destId="{80044E51-8C40-4B9D-9F54-80B84E4D20DC}" srcOrd="0" destOrd="0" presId="urn:microsoft.com/office/officeart/2005/8/layout/hierarchy3"/>
    <dgm:cxn modelId="{B138988F-96D9-47C5-BD99-6F273D3B25D0}" type="presParOf" srcId="{0526E4D2-4075-4CC6-BFF3-85D8032B6083}" destId="{EB5BA6B4-D7C0-4014-AB73-CCF6626EE34D}" srcOrd="0" destOrd="0" presId="urn:microsoft.com/office/officeart/2005/8/layout/hierarchy3"/>
    <dgm:cxn modelId="{A53D5463-52B7-4D81-9CAE-1C6797542975}" type="presParOf" srcId="{EB5BA6B4-D7C0-4014-AB73-CCF6626EE34D}" destId="{B2AEBC57-2780-4E54-8260-D66BFD5E8E6F}" srcOrd="0" destOrd="0" presId="urn:microsoft.com/office/officeart/2005/8/layout/hierarchy3"/>
    <dgm:cxn modelId="{35A34D07-AAFC-44A2-BF2A-EDC0761C3115}" type="presParOf" srcId="{B2AEBC57-2780-4E54-8260-D66BFD5E8E6F}" destId="{80044E51-8C40-4B9D-9F54-80B84E4D20DC}" srcOrd="0" destOrd="0" presId="urn:microsoft.com/office/officeart/2005/8/layout/hierarchy3"/>
    <dgm:cxn modelId="{243551E3-8E96-4E9F-AC85-A98BC41B95E5}" type="presParOf" srcId="{B2AEBC57-2780-4E54-8260-D66BFD5E8E6F}" destId="{05B4B8CB-CA62-409F-A7B7-45737C56E9CC}" srcOrd="1" destOrd="0" presId="urn:microsoft.com/office/officeart/2005/8/layout/hierarchy3"/>
    <dgm:cxn modelId="{37185B96-C933-4A33-9EE8-1F07F587D04C}" type="presParOf" srcId="{EB5BA6B4-D7C0-4014-AB73-CCF6626EE34D}" destId="{0AFB10D4-80B3-40A0-8D86-1C22F1CC7BF6}" srcOrd="1" destOrd="0" presId="urn:microsoft.com/office/officeart/2005/8/layout/hierarchy3"/>
    <dgm:cxn modelId="{96E131EF-7596-4EF3-9BA8-10BA6D7D9155}" type="presParOf" srcId="{0AFB10D4-80B3-40A0-8D86-1C22F1CC7BF6}" destId="{E0689B4B-085E-4F81-9FEC-585F90340E42}" srcOrd="0" destOrd="0" presId="urn:microsoft.com/office/officeart/2005/8/layout/hierarchy3"/>
    <dgm:cxn modelId="{EEC7C483-9227-4D10-989E-75BB7F11DEB8}" type="presParOf" srcId="{0AFB10D4-80B3-40A0-8D86-1C22F1CC7BF6}" destId="{B42F817F-0A45-4E03-8F11-EA51D32E2C04}" srcOrd="1" destOrd="0" presId="urn:microsoft.com/office/officeart/2005/8/layout/hierarchy3"/>
    <dgm:cxn modelId="{B6CC8F25-3171-4FAD-B11B-30C27E42BC17}" type="presParOf" srcId="{0AFB10D4-80B3-40A0-8D86-1C22F1CC7BF6}" destId="{95C27C21-BDC5-4E95-8F09-E9BB7DCE0D0F}" srcOrd="2" destOrd="0" presId="urn:microsoft.com/office/officeart/2005/8/layout/hierarchy3"/>
    <dgm:cxn modelId="{C7F65C33-6CD3-4F71-BEEC-ED79E2138522}" type="presParOf" srcId="{0AFB10D4-80B3-40A0-8D86-1C22F1CC7BF6}" destId="{603D96D2-B737-4749-8629-F558FBA459E1}" srcOrd="3" destOrd="0" presId="urn:microsoft.com/office/officeart/2005/8/layout/hierarchy3"/>
    <dgm:cxn modelId="{6C311FE0-32BA-4AE0-A24C-49115325BE5F}" type="presParOf" srcId="{0526E4D2-4075-4CC6-BFF3-85D8032B6083}" destId="{3B6E2E44-32FD-4538-87D5-2340CCEC0DBA}" srcOrd="1" destOrd="0" presId="urn:microsoft.com/office/officeart/2005/8/layout/hierarchy3"/>
    <dgm:cxn modelId="{515BF3D4-4161-4449-8691-0D332EF189B6}" type="presParOf" srcId="{3B6E2E44-32FD-4538-87D5-2340CCEC0DBA}" destId="{83FD8647-6243-445A-ACED-EA33068D77C8}" srcOrd="0" destOrd="0" presId="urn:microsoft.com/office/officeart/2005/8/layout/hierarchy3"/>
    <dgm:cxn modelId="{1EC3365C-0623-4642-B3A3-6617796393C6}" type="presParOf" srcId="{83FD8647-6243-445A-ACED-EA33068D77C8}" destId="{8B1E09FE-F1BE-4B98-9547-DFC717FF4E6C}" srcOrd="0" destOrd="0" presId="urn:microsoft.com/office/officeart/2005/8/layout/hierarchy3"/>
    <dgm:cxn modelId="{B15247B2-D168-42EC-BCE5-4E4D60DC81D7}" type="presParOf" srcId="{83FD8647-6243-445A-ACED-EA33068D77C8}" destId="{EE829F0A-FAC4-4D95-B351-82698F0BCF61}" srcOrd="1" destOrd="0" presId="urn:microsoft.com/office/officeart/2005/8/layout/hierarchy3"/>
    <dgm:cxn modelId="{8362D957-60EF-47C9-9B5F-20C6FAAA85F0}" type="presParOf" srcId="{3B6E2E44-32FD-4538-87D5-2340CCEC0DBA}" destId="{2FD28053-FA49-46B7-B8DA-FFE112926F37}" srcOrd="1" destOrd="0" presId="urn:microsoft.com/office/officeart/2005/8/layout/hierarchy3"/>
    <dgm:cxn modelId="{21A7A313-5F0C-4037-B8E8-E0163652015D}" type="presParOf" srcId="{2FD28053-FA49-46B7-B8DA-FFE112926F37}" destId="{5444B6CB-8D03-4D1A-A575-BD79AE261001}" srcOrd="0" destOrd="0" presId="urn:microsoft.com/office/officeart/2005/8/layout/hierarchy3"/>
    <dgm:cxn modelId="{09595180-DF7E-465E-9AD0-B10E1DF5A953}" type="presParOf" srcId="{2FD28053-FA49-46B7-B8DA-FFE112926F37}" destId="{4916D5DF-67D2-4638-B8C6-9B485C937E6B}" srcOrd="1" destOrd="0" presId="urn:microsoft.com/office/officeart/2005/8/layout/hierarchy3"/>
    <dgm:cxn modelId="{64284C6B-67A4-4BD3-9DD7-E9A8655D1A6B}" type="presParOf" srcId="{2FD28053-FA49-46B7-B8DA-FFE112926F37}" destId="{04A2DCFF-2DA3-4825-8404-A90E9CBA6A83}" srcOrd="2" destOrd="0" presId="urn:microsoft.com/office/officeart/2005/8/layout/hierarchy3"/>
    <dgm:cxn modelId="{EE20B09F-E6C9-4A0C-ADCC-64F479836A28}" type="presParOf" srcId="{2FD28053-FA49-46B7-B8DA-FFE112926F37}" destId="{ECC50D09-BBA9-469A-BD79-FAC0F01700D9}"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B1686-EE9F-4542-8D0F-9C4DD55D9DE2}">
      <dsp:nvSpPr>
        <dsp:cNvPr id="0" name=""/>
        <dsp:cNvSpPr/>
      </dsp:nvSpPr>
      <dsp:spPr>
        <a:xfrm>
          <a:off x="5496" y="1161193"/>
          <a:ext cx="3874470" cy="12911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b="0" i="0" u="none" strike="noStrike" kern="1200" spc="0" dirty="0">
              <a:effectLst/>
              <a:latin typeface="+mj-lt"/>
            </a:rPr>
            <a:t>Students who meet residency requirements:</a:t>
          </a:r>
          <a:endParaRPr lang="en-US" sz="3000" kern="1200" spc="0" dirty="0">
            <a:latin typeface="+mj-lt"/>
          </a:endParaRPr>
        </a:p>
      </dsp:txBody>
      <dsp:txXfrm>
        <a:off x="43312" y="1199009"/>
        <a:ext cx="3798838" cy="1215487"/>
      </dsp:txXfrm>
    </dsp:sp>
    <dsp:sp modelId="{78014144-5AEF-4CFE-A7A9-B64AC08A5547}">
      <dsp:nvSpPr>
        <dsp:cNvPr id="0" name=""/>
        <dsp:cNvSpPr/>
      </dsp:nvSpPr>
      <dsp:spPr>
        <a:xfrm rot="19547954">
          <a:off x="3752596" y="1354809"/>
          <a:ext cx="1473107" cy="75863"/>
        </a:xfrm>
        <a:custGeom>
          <a:avLst/>
          <a:gdLst/>
          <a:ahLst/>
          <a:cxnLst/>
          <a:rect l="0" t="0" r="0" b="0"/>
          <a:pathLst>
            <a:path>
              <a:moveTo>
                <a:pt x="0" y="37931"/>
              </a:moveTo>
              <a:lnTo>
                <a:pt x="1473107" y="3793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endParaRPr lang="en-US" sz="2200" kern="1200" spc="0"/>
        </a:p>
      </dsp:txBody>
      <dsp:txXfrm>
        <a:off x="4452322" y="1355913"/>
        <a:ext cx="73655" cy="73655"/>
      </dsp:txXfrm>
    </dsp:sp>
    <dsp:sp modelId="{7DDAA618-625F-4C25-BC56-6291F11906C9}">
      <dsp:nvSpPr>
        <dsp:cNvPr id="0" name=""/>
        <dsp:cNvSpPr/>
      </dsp:nvSpPr>
      <dsp:spPr>
        <a:xfrm>
          <a:off x="5098334" y="416649"/>
          <a:ext cx="4564705" cy="11241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b="0" i="0" u="none" strike="noStrike" kern="1200" spc="0" dirty="0">
              <a:effectLst/>
              <a:latin typeface="+mj-lt"/>
            </a:rPr>
            <a:t>Pay in-state tuition</a:t>
          </a:r>
          <a:endParaRPr lang="en-US" sz="3000" kern="1200" spc="0" dirty="0">
            <a:latin typeface="+mj-lt"/>
          </a:endParaRPr>
        </a:p>
      </dsp:txBody>
      <dsp:txXfrm>
        <a:off x="5131259" y="449574"/>
        <a:ext cx="4498855" cy="1058307"/>
      </dsp:txXfrm>
    </dsp:sp>
    <dsp:sp modelId="{54A86C82-B59B-461D-B756-55005FA2003B}">
      <dsp:nvSpPr>
        <dsp:cNvPr id="0" name=""/>
        <dsp:cNvSpPr/>
      </dsp:nvSpPr>
      <dsp:spPr>
        <a:xfrm rot="1742046">
          <a:off x="3792407" y="2106972"/>
          <a:ext cx="1393485" cy="75863"/>
        </a:xfrm>
        <a:custGeom>
          <a:avLst/>
          <a:gdLst/>
          <a:ahLst/>
          <a:cxnLst/>
          <a:rect l="0" t="0" r="0" b="0"/>
          <a:pathLst>
            <a:path>
              <a:moveTo>
                <a:pt x="0" y="37931"/>
              </a:moveTo>
              <a:lnTo>
                <a:pt x="1393485" y="3793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977900">
            <a:lnSpc>
              <a:spcPct val="90000"/>
            </a:lnSpc>
            <a:spcBef>
              <a:spcPct val="0"/>
            </a:spcBef>
            <a:spcAft>
              <a:spcPct val="35000"/>
            </a:spcAft>
            <a:buNone/>
          </a:pPr>
          <a:endParaRPr lang="en-US" sz="2200" kern="1200" spc="0"/>
        </a:p>
      </dsp:txBody>
      <dsp:txXfrm>
        <a:off x="4454313" y="2110066"/>
        <a:ext cx="69674" cy="69674"/>
      </dsp:txXfrm>
    </dsp:sp>
    <dsp:sp modelId="{0967DB84-29D5-4D01-AE4A-BBD2C67FE4FC}">
      <dsp:nvSpPr>
        <dsp:cNvPr id="0" name=""/>
        <dsp:cNvSpPr/>
      </dsp:nvSpPr>
      <dsp:spPr>
        <a:xfrm>
          <a:off x="5098334" y="1769250"/>
          <a:ext cx="4573569" cy="142760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b="0" i="0" u="none" strike="noStrike" kern="1200" spc="0" dirty="0">
              <a:effectLst/>
              <a:latin typeface="+mj-lt"/>
            </a:rPr>
            <a:t>May be eligible for state financial aid, including the Washington College Grant</a:t>
          </a:r>
          <a:endParaRPr lang="en-US" sz="3000" b="0" kern="1200" spc="0" dirty="0">
            <a:effectLst/>
            <a:latin typeface="+mj-lt"/>
          </a:endParaRPr>
        </a:p>
      </dsp:txBody>
      <dsp:txXfrm>
        <a:off x="5140147" y="1811063"/>
        <a:ext cx="4489943" cy="13439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1F6CD-0B34-4028-ABAF-A28B23318971}">
      <dsp:nvSpPr>
        <dsp:cNvPr id="0" name=""/>
        <dsp:cNvSpPr/>
      </dsp:nvSpPr>
      <dsp:spPr>
        <a:xfrm>
          <a:off x="2008328" y="2756915"/>
          <a:ext cx="685902" cy="1406036"/>
        </a:xfrm>
        <a:custGeom>
          <a:avLst/>
          <a:gdLst/>
          <a:ahLst/>
          <a:cxnLst/>
          <a:rect l="0" t="0" r="0" b="0"/>
          <a:pathLst>
            <a:path>
              <a:moveTo>
                <a:pt x="0" y="0"/>
              </a:moveTo>
              <a:lnTo>
                <a:pt x="342951" y="0"/>
              </a:lnTo>
              <a:lnTo>
                <a:pt x="342951" y="1406036"/>
              </a:lnTo>
              <a:lnTo>
                <a:pt x="685902" y="14060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12169" y="3420822"/>
        <a:ext cx="78220" cy="78220"/>
      </dsp:txXfrm>
    </dsp:sp>
    <dsp:sp modelId="{E2D204E6-E1CB-4DD7-8657-4355C8EF9FE7}">
      <dsp:nvSpPr>
        <dsp:cNvPr id="0" name=""/>
        <dsp:cNvSpPr/>
      </dsp:nvSpPr>
      <dsp:spPr>
        <a:xfrm>
          <a:off x="2008328" y="2711195"/>
          <a:ext cx="685902" cy="91440"/>
        </a:xfrm>
        <a:custGeom>
          <a:avLst/>
          <a:gdLst/>
          <a:ahLst/>
          <a:cxnLst/>
          <a:rect l="0" t="0" r="0" b="0"/>
          <a:pathLst>
            <a:path>
              <a:moveTo>
                <a:pt x="0" y="45720"/>
              </a:moveTo>
              <a:lnTo>
                <a:pt x="342951" y="45720"/>
              </a:lnTo>
              <a:lnTo>
                <a:pt x="342951" y="74023"/>
              </a:lnTo>
              <a:lnTo>
                <a:pt x="685902" y="7402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34117" y="2739752"/>
        <a:ext cx="34324" cy="34324"/>
      </dsp:txXfrm>
    </dsp:sp>
    <dsp:sp modelId="{54CBAA2C-A08E-4CCD-94B5-A0DC2342AEC7}">
      <dsp:nvSpPr>
        <dsp:cNvPr id="0" name=""/>
        <dsp:cNvSpPr/>
      </dsp:nvSpPr>
      <dsp:spPr>
        <a:xfrm>
          <a:off x="2008328" y="1379182"/>
          <a:ext cx="685902" cy="1377732"/>
        </a:xfrm>
        <a:custGeom>
          <a:avLst/>
          <a:gdLst/>
          <a:ahLst/>
          <a:cxnLst/>
          <a:rect l="0" t="0" r="0" b="0"/>
          <a:pathLst>
            <a:path>
              <a:moveTo>
                <a:pt x="0" y="1377732"/>
              </a:moveTo>
              <a:lnTo>
                <a:pt x="342951" y="1377732"/>
              </a:lnTo>
              <a:lnTo>
                <a:pt x="342951" y="0"/>
              </a:lnTo>
              <a:lnTo>
                <a:pt x="685902"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12804" y="2029572"/>
        <a:ext cx="76951" cy="76951"/>
      </dsp:txXfrm>
    </dsp:sp>
    <dsp:sp modelId="{909E7003-9D53-478D-A750-487A8E162DB7}">
      <dsp:nvSpPr>
        <dsp:cNvPr id="0" name=""/>
        <dsp:cNvSpPr/>
      </dsp:nvSpPr>
      <dsp:spPr>
        <a:xfrm rot="16200000">
          <a:off x="-441710" y="2193189"/>
          <a:ext cx="3772626" cy="1127451"/>
        </a:xfrm>
        <a:prstGeom prst="roundRect">
          <a:avLst/>
        </a:prstGeom>
        <a:solidFill>
          <a:schemeClr val="accent3"/>
        </a:solidFill>
        <a:ln w="12700" cap="flat" cmpd="sng" algn="ctr">
          <a:solidFill>
            <a:schemeClr val="accent3">
              <a:shade val="50000"/>
            </a:schemeClr>
          </a:solidFill>
          <a:prstDash val="solid"/>
          <a:miter lim="800000"/>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mj-lt"/>
              <a:cs typeface="Calibri" panose="020F0502020204030204" pitchFamily="34" charset="0"/>
            </a:rPr>
            <a:t>Eligibility Criteria</a:t>
          </a:r>
          <a:endParaRPr lang="en-US" sz="3000" b="0" kern="1200" dirty="0">
            <a:latin typeface="+mj-lt"/>
          </a:endParaRPr>
        </a:p>
      </dsp:txBody>
      <dsp:txXfrm>
        <a:off x="-386672" y="2248227"/>
        <a:ext cx="3662550" cy="1017375"/>
      </dsp:txXfrm>
    </dsp:sp>
    <dsp:sp modelId="{F4829F3F-5EB2-4123-AFA5-A7CD31F42A54}">
      <dsp:nvSpPr>
        <dsp:cNvPr id="0" name=""/>
        <dsp:cNvSpPr/>
      </dsp:nvSpPr>
      <dsp:spPr>
        <a:xfrm>
          <a:off x="2694230" y="792406"/>
          <a:ext cx="8351716" cy="1173551"/>
        </a:xfrm>
        <a:prstGeom prst="roundRect">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b="0" kern="1200" dirty="0">
              <a:latin typeface="+mj-lt"/>
              <a:cs typeface="Calibri" panose="020F0502020204030204" pitchFamily="34" charset="0"/>
            </a:rPr>
            <a:t>Earn a HS diploma, GED, or equivalent from anywhere</a:t>
          </a:r>
        </a:p>
      </dsp:txBody>
      <dsp:txXfrm>
        <a:off x="2751518" y="849694"/>
        <a:ext cx="8237140" cy="1058975"/>
      </dsp:txXfrm>
    </dsp:sp>
    <dsp:sp modelId="{74E64C21-ED75-4564-96AB-467B119A11AA}">
      <dsp:nvSpPr>
        <dsp:cNvPr id="0" name=""/>
        <dsp:cNvSpPr/>
      </dsp:nvSpPr>
      <dsp:spPr>
        <a:xfrm>
          <a:off x="2694230" y="2227353"/>
          <a:ext cx="8333471" cy="1115730"/>
        </a:xfrm>
        <a:prstGeom prst="roundRect">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b="0" kern="1200" dirty="0">
              <a:latin typeface="+mj-lt"/>
              <a:cs typeface="Calibri" panose="020F0502020204030204" pitchFamily="34" charset="0"/>
            </a:rPr>
            <a:t>Maintain primary residence in WA for one year </a:t>
          </a:r>
        </a:p>
        <a:p>
          <a:pPr marL="0" lvl="0" indent="0" algn="ctr" defTabSz="1333500">
            <a:lnSpc>
              <a:spcPct val="90000"/>
            </a:lnSpc>
            <a:spcBef>
              <a:spcPct val="0"/>
            </a:spcBef>
            <a:spcAft>
              <a:spcPct val="35000"/>
            </a:spcAft>
            <a:buNone/>
          </a:pPr>
          <a:r>
            <a:rPr lang="en-US" sz="3000" b="0" kern="1200" dirty="0">
              <a:latin typeface="+mj-lt"/>
              <a:cs typeface="Calibri" panose="020F0502020204030204" pitchFamily="34" charset="0"/>
            </a:rPr>
            <a:t>immediately before first term</a:t>
          </a:r>
        </a:p>
      </dsp:txBody>
      <dsp:txXfrm>
        <a:off x="2748695" y="2281818"/>
        <a:ext cx="8224541" cy="1006800"/>
      </dsp:txXfrm>
    </dsp:sp>
    <dsp:sp modelId="{6C63EEFE-CA36-4066-81BE-B9E8405DF049}">
      <dsp:nvSpPr>
        <dsp:cNvPr id="0" name=""/>
        <dsp:cNvSpPr/>
      </dsp:nvSpPr>
      <dsp:spPr>
        <a:xfrm>
          <a:off x="2694230" y="3604479"/>
          <a:ext cx="8351716" cy="1116943"/>
        </a:xfrm>
        <a:prstGeom prst="roundRect">
          <a:avLst/>
        </a:prstGeom>
        <a:solidFill>
          <a:schemeClr val="accent1"/>
        </a:solidFill>
        <a:ln w="12700" cap="flat" cmpd="sng" algn="ctr">
          <a:solidFill>
            <a:schemeClr val="accent1">
              <a:shade val="50000"/>
            </a:schemeClr>
          </a:solid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en-US" sz="3000" b="0" kern="1200" dirty="0">
              <a:latin typeface="+mj-lt"/>
              <a:cs typeface="Calibri" panose="020F0502020204030204" pitchFamily="34" charset="0"/>
            </a:rPr>
            <a:t>Sign an affidavit saying they meet above requirements and </a:t>
          </a:r>
          <a:br>
            <a:rPr lang="en-US" sz="3000" b="0" kern="1200" dirty="0">
              <a:latin typeface="+mj-lt"/>
              <a:cs typeface="Calibri" panose="020F0502020204030204" pitchFamily="34" charset="0"/>
            </a:rPr>
          </a:br>
          <a:r>
            <a:rPr lang="en-US" sz="3000" b="0" kern="1200" dirty="0">
              <a:latin typeface="+mj-lt"/>
              <a:cs typeface="Calibri" panose="020F0502020204030204" pitchFamily="34" charset="0"/>
            </a:rPr>
            <a:t>will apply for US permanent residency when eligible</a:t>
          </a:r>
        </a:p>
      </dsp:txBody>
      <dsp:txXfrm>
        <a:off x="2748755" y="3659004"/>
        <a:ext cx="8242666" cy="10078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44E51-8C40-4B9D-9F54-80B84E4D20DC}">
      <dsp:nvSpPr>
        <dsp:cNvPr id="0" name=""/>
        <dsp:cNvSpPr/>
      </dsp:nvSpPr>
      <dsp:spPr>
        <a:xfrm>
          <a:off x="420766" y="1185"/>
          <a:ext cx="4994645" cy="1334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mj-lt"/>
            </a:rPr>
            <a:t>Residency requirements </a:t>
          </a:r>
        </a:p>
      </dsp:txBody>
      <dsp:txXfrm>
        <a:off x="459848" y="40267"/>
        <a:ext cx="4916481" cy="1256182"/>
      </dsp:txXfrm>
    </dsp:sp>
    <dsp:sp modelId="{E0689B4B-085E-4F81-9FEC-585F90340E42}">
      <dsp:nvSpPr>
        <dsp:cNvPr id="0" name=""/>
        <dsp:cNvSpPr/>
      </dsp:nvSpPr>
      <dsp:spPr>
        <a:xfrm>
          <a:off x="920231" y="1335532"/>
          <a:ext cx="499464" cy="1000759"/>
        </a:xfrm>
        <a:custGeom>
          <a:avLst/>
          <a:gdLst/>
          <a:ahLst/>
          <a:cxnLst/>
          <a:rect l="0" t="0" r="0" b="0"/>
          <a:pathLst>
            <a:path>
              <a:moveTo>
                <a:pt x="0" y="0"/>
              </a:moveTo>
              <a:lnTo>
                <a:pt x="0" y="1000759"/>
              </a:lnTo>
              <a:lnTo>
                <a:pt x="499464" y="10007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2F817F-0A45-4E03-8F11-EA51D32E2C04}">
      <dsp:nvSpPr>
        <dsp:cNvPr id="0" name=""/>
        <dsp:cNvSpPr/>
      </dsp:nvSpPr>
      <dsp:spPr>
        <a:xfrm>
          <a:off x="1419695" y="1669118"/>
          <a:ext cx="3995716" cy="13343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mj-lt"/>
            </a:rPr>
            <a:t>Washington resident for tuition purposes</a:t>
          </a:r>
        </a:p>
      </dsp:txBody>
      <dsp:txXfrm>
        <a:off x="1458777" y="1708200"/>
        <a:ext cx="3917552" cy="1256182"/>
      </dsp:txXfrm>
    </dsp:sp>
    <dsp:sp modelId="{95C27C21-BDC5-4E95-8F09-E9BB7DCE0D0F}">
      <dsp:nvSpPr>
        <dsp:cNvPr id="0" name=""/>
        <dsp:cNvSpPr/>
      </dsp:nvSpPr>
      <dsp:spPr>
        <a:xfrm>
          <a:off x="920231" y="1335532"/>
          <a:ext cx="499464" cy="2668692"/>
        </a:xfrm>
        <a:custGeom>
          <a:avLst/>
          <a:gdLst/>
          <a:ahLst/>
          <a:cxnLst/>
          <a:rect l="0" t="0" r="0" b="0"/>
          <a:pathLst>
            <a:path>
              <a:moveTo>
                <a:pt x="0" y="0"/>
              </a:moveTo>
              <a:lnTo>
                <a:pt x="0" y="2668692"/>
              </a:lnTo>
              <a:lnTo>
                <a:pt x="499464" y="26686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3D96D2-B737-4749-8629-F558FBA459E1}">
      <dsp:nvSpPr>
        <dsp:cNvPr id="0" name=""/>
        <dsp:cNvSpPr/>
      </dsp:nvSpPr>
      <dsp:spPr>
        <a:xfrm>
          <a:off x="1419695" y="3337051"/>
          <a:ext cx="3995716" cy="13343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mj-lt"/>
            </a:rPr>
            <a:t>New residency law!</a:t>
          </a:r>
        </a:p>
      </dsp:txBody>
      <dsp:txXfrm>
        <a:off x="1458777" y="3376133"/>
        <a:ext cx="3917552" cy="1256182"/>
      </dsp:txXfrm>
    </dsp:sp>
    <dsp:sp modelId="{8B1E09FE-F1BE-4B98-9547-DFC717FF4E6C}">
      <dsp:nvSpPr>
        <dsp:cNvPr id="0" name=""/>
        <dsp:cNvSpPr/>
      </dsp:nvSpPr>
      <dsp:spPr>
        <a:xfrm>
          <a:off x="6082585" y="1185"/>
          <a:ext cx="5024481" cy="1334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marL="0" lvl="0" indent="0" algn="ctr" defTabSz="2000250">
            <a:lnSpc>
              <a:spcPct val="90000"/>
            </a:lnSpc>
            <a:spcBef>
              <a:spcPct val="0"/>
            </a:spcBef>
            <a:spcAft>
              <a:spcPct val="35000"/>
            </a:spcAft>
            <a:buNone/>
          </a:pPr>
          <a:r>
            <a:rPr lang="en-US" sz="4500" kern="1200" dirty="0">
              <a:latin typeface="+mj-lt"/>
            </a:rPr>
            <a:t>Program requirements </a:t>
          </a:r>
        </a:p>
      </dsp:txBody>
      <dsp:txXfrm>
        <a:off x="6121667" y="40267"/>
        <a:ext cx="4946317" cy="1256182"/>
      </dsp:txXfrm>
    </dsp:sp>
    <dsp:sp modelId="{5444B6CB-8D03-4D1A-A575-BD79AE261001}">
      <dsp:nvSpPr>
        <dsp:cNvPr id="0" name=""/>
        <dsp:cNvSpPr/>
      </dsp:nvSpPr>
      <dsp:spPr>
        <a:xfrm>
          <a:off x="6585033" y="1335532"/>
          <a:ext cx="502448" cy="1000759"/>
        </a:xfrm>
        <a:custGeom>
          <a:avLst/>
          <a:gdLst/>
          <a:ahLst/>
          <a:cxnLst/>
          <a:rect l="0" t="0" r="0" b="0"/>
          <a:pathLst>
            <a:path>
              <a:moveTo>
                <a:pt x="0" y="0"/>
              </a:moveTo>
              <a:lnTo>
                <a:pt x="0" y="1000759"/>
              </a:lnTo>
              <a:lnTo>
                <a:pt x="502448" y="10007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16D5DF-67D2-4638-B8C6-9B485C937E6B}">
      <dsp:nvSpPr>
        <dsp:cNvPr id="0" name=""/>
        <dsp:cNvSpPr/>
      </dsp:nvSpPr>
      <dsp:spPr>
        <a:xfrm>
          <a:off x="7087482" y="1669118"/>
          <a:ext cx="4051588" cy="13343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mj-lt"/>
            </a:rPr>
            <a:t>Ex: Income eligibility for Washington College Grant </a:t>
          </a:r>
        </a:p>
      </dsp:txBody>
      <dsp:txXfrm>
        <a:off x="7126564" y="1708200"/>
        <a:ext cx="3973424" cy="1256182"/>
      </dsp:txXfrm>
    </dsp:sp>
    <dsp:sp modelId="{04A2DCFF-2DA3-4825-8404-A90E9CBA6A83}">
      <dsp:nvSpPr>
        <dsp:cNvPr id="0" name=""/>
        <dsp:cNvSpPr/>
      </dsp:nvSpPr>
      <dsp:spPr>
        <a:xfrm>
          <a:off x="6585033" y="1335532"/>
          <a:ext cx="502448" cy="2668692"/>
        </a:xfrm>
        <a:custGeom>
          <a:avLst/>
          <a:gdLst/>
          <a:ahLst/>
          <a:cxnLst/>
          <a:rect l="0" t="0" r="0" b="0"/>
          <a:pathLst>
            <a:path>
              <a:moveTo>
                <a:pt x="0" y="0"/>
              </a:moveTo>
              <a:lnTo>
                <a:pt x="0" y="2668692"/>
              </a:lnTo>
              <a:lnTo>
                <a:pt x="502448" y="26686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C50D09-BBA9-469A-BD79-FAC0F01700D9}">
      <dsp:nvSpPr>
        <dsp:cNvPr id="0" name=""/>
        <dsp:cNvSpPr/>
      </dsp:nvSpPr>
      <dsp:spPr>
        <a:xfrm>
          <a:off x="7087482" y="3337051"/>
          <a:ext cx="4058911" cy="13343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mj-lt"/>
            </a:rPr>
            <a:t>Ex: Pledge requirements for College Bound Scholarship </a:t>
          </a:r>
        </a:p>
      </dsp:txBody>
      <dsp:txXfrm>
        <a:off x="7126564" y="3376133"/>
        <a:ext cx="3980747" cy="12561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CE6030-7991-4252-AC2C-FA4B27D3E3DC}" type="datetimeFigureOut">
              <a:rPr lang="en-US" smtClean="0"/>
              <a:t>9/15/2021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2FBEC-77A0-4C7A-856B-1EEB12700E6D}" type="slidenum">
              <a:rPr lang="en-US" smtClean="0"/>
              <a:t>‹#›</a:t>
            </a:fld>
            <a:endParaRPr lang="en-US"/>
          </a:p>
        </p:txBody>
      </p:sp>
    </p:spTree>
    <p:extLst>
      <p:ext uri="{BB962C8B-B14F-4D97-AF65-F5344CB8AC3E}">
        <p14:creationId xmlns:p14="http://schemas.microsoft.com/office/powerpoint/2010/main" val="340642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Calibri" panose="020F0502020204030204" pitchFamily="34" charset="0"/>
              </a:rPr>
              <a:t>Many state-funded programs are only for WA residents or charge a lower fee for WA residents.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mn-lt"/>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Calibri" panose="020F0502020204030204" pitchFamily="34" charset="0"/>
              </a:rPr>
              <a:t>Tuition and financial aid have 25+ ways to prove residency, five of which are used for the WA College Grant.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mn-lt"/>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mn-lt"/>
                <a:cs typeface="Calibri" panose="020F0502020204030204" pitchFamily="34" charset="0"/>
              </a:rPr>
              <a:t>**Undocumented students who have never had DACA have access to only one of those ways (new residency law - SB 5194).</a:t>
            </a:r>
            <a:endParaRPr lang="en-US" dirty="0">
              <a:latin typeface="+mn-lt"/>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Tw Cen MT Condensed" panose="020B0606020104020203" pitchFamily="34" charset="0"/>
            </a:endParaRPr>
          </a:p>
          <a:p>
            <a:endParaRPr lang="en-US" dirty="0"/>
          </a:p>
        </p:txBody>
      </p:sp>
      <p:sp>
        <p:nvSpPr>
          <p:cNvPr id="4" name="Slide Number Placeholder 3"/>
          <p:cNvSpPr>
            <a:spLocks noGrp="1"/>
          </p:cNvSpPr>
          <p:nvPr>
            <p:ph type="sldNum" sz="quarter" idx="5"/>
          </p:nvPr>
        </p:nvSpPr>
        <p:spPr/>
        <p:txBody>
          <a:bodyPr/>
          <a:lstStyle/>
          <a:p>
            <a:fld id="{22B2FBEC-77A0-4C7A-856B-1EEB12700E6D}" type="slidenum">
              <a:rPr lang="en-US" smtClean="0"/>
              <a:t>1</a:t>
            </a:fld>
            <a:endParaRPr lang="en-US"/>
          </a:p>
        </p:txBody>
      </p:sp>
    </p:spTree>
    <p:extLst>
      <p:ext uri="{BB962C8B-B14F-4D97-AF65-F5344CB8AC3E}">
        <p14:creationId xmlns:p14="http://schemas.microsoft.com/office/powerpoint/2010/main" val="392443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cs typeface="Calibri" panose="020F0502020204030204" pitchFamily="34" charset="0"/>
              </a:rPr>
              <a:t>Of the 25+ ways to prove residency for tuition and financial aid, SB 5194 is the most accessible path to eligibility. </a:t>
            </a:r>
            <a:r>
              <a:rPr lang="en-US" sz="1200" dirty="0">
                <a:solidFill>
                  <a:srgbClr val="0D0D0D"/>
                </a:solidFill>
                <a:effectLst/>
                <a:latin typeface="+mn-lt"/>
                <a:ea typeface="Calibri" panose="020F0502020204030204" pitchFamily="34" charset="0"/>
                <a:cs typeface="Times New Roman" panose="02020603050405020304" pitchFamily="18" charset="0"/>
              </a:rPr>
              <a:t>It is now easier for all Washingtonians, including and especially undocumented students, to meet residency requirements for in-state tuition and all state aid financial aid programs, including WA College Grant. </a:t>
            </a:r>
            <a:endParaRPr lang="en-US" sz="1200" dirty="0">
              <a:solidFill>
                <a:srgbClr val="0D0D0D"/>
              </a:solidFill>
              <a:effectLst/>
              <a:latin typeface="+mn-lt"/>
              <a:ea typeface="Calibri" panose="020F0502020204030204" pitchFamily="34" charset="0"/>
              <a:cs typeface="Calibri" panose="020F0502020204030204" pitchFamily="34" charset="0"/>
            </a:endParaRPr>
          </a:p>
          <a:p>
            <a:endParaRPr lang="en-US" sz="1200" dirty="0">
              <a:latin typeface="+mn-lt"/>
              <a:cs typeface="Calibri" panose="020F0502020204030204" pitchFamily="34" charset="0"/>
            </a:endParaRPr>
          </a:p>
          <a:p>
            <a:pPr marL="0" indent="0">
              <a:buNone/>
            </a:pPr>
            <a:r>
              <a:rPr lang="en-US" sz="1200" dirty="0">
                <a:latin typeface="+mn-lt"/>
              </a:rPr>
              <a:t>Before their first term at the college determining residency, students must:</a:t>
            </a:r>
            <a:endParaRPr lang="en-US" sz="1200" dirty="0">
              <a:latin typeface="+mn-lt"/>
              <a:cs typeface="Calibri" panose="020F0502020204030204" pitchFamily="34" charset="0"/>
            </a:endParaRPr>
          </a:p>
          <a:p>
            <a:pPr marL="628650" marR="0" lvl="1" indent="-171450">
              <a:spcBef>
                <a:spcPts val="0"/>
              </a:spcBef>
              <a:spcAft>
                <a:spcPts val="0"/>
              </a:spcAft>
              <a:buSzPts val="1000"/>
              <a:buFont typeface="Arial" panose="020B0604020202020204" pitchFamily="34" charset="0"/>
              <a:buChar char="•"/>
              <a:tabLst>
                <a:tab pos="457200" algn="l"/>
              </a:tabLst>
            </a:pPr>
            <a:r>
              <a:rPr lang="en-US" sz="1200" dirty="0">
                <a:solidFill>
                  <a:srgbClr val="0D0D0D"/>
                </a:solidFill>
                <a:effectLst/>
                <a:latin typeface="+mn-lt"/>
                <a:ea typeface="Calibri" panose="020F0502020204030204" pitchFamily="34" charset="0"/>
                <a:cs typeface="Times New Roman" panose="02020603050405020304" pitchFamily="18" charset="0"/>
              </a:rPr>
              <a:t>Earn a high school diploma, GED, or diploma equivalent before their first term at the college determining residency,</a:t>
            </a:r>
          </a:p>
          <a:p>
            <a:pPr marL="628650" marR="0" lvl="1" indent="-171450">
              <a:spcBef>
                <a:spcPts val="0"/>
              </a:spcBef>
              <a:spcAft>
                <a:spcPts val="0"/>
              </a:spcAft>
              <a:buSzPts val="1000"/>
              <a:buFont typeface="Arial" panose="020B0604020202020204" pitchFamily="34" charset="0"/>
              <a:buChar char="•"/>
              <a:tabLst>
                <a:tab pos="457200" algn="l"/>
              </a:tabLst>
            </a:pPr>
            <a:r>
              <a:rPr lang="en-US" sz="1200" dirty="0">
                <a:solidFill>
                  <a:srgbClr val="0D0D0D"/>
                </a:solidFill>
                <a:effectLst/>
                <a:latin typeface="+mn-lt"/>
                <a:ea typeface="Calibri" panose="020F0502020204030204" pitchFamily="34" charset="0"/>
                <a:cs typeface="Times New Roman" panose="02020603050405020304" pitchFamily="18" charset="0"/>
              </a:rPr>
              <a:t>Maintain a primary residence in Washington for at least 12 consecutive months immediately before their first term at the college determining residency, and</a:t>
            </a:r>
          </a:p>
          <a:p>
            <a:pPr marL="628650" marR="0" lvl="1" indent="-171450">
              <a:spcBef>
                <a:spcPts val="0"/>
              </a:spcBef>
              <a:spcAft>
                <a:spcPts val="0"/>
              </a:spcAft>
              <a:buSzPts val="1000"/>
              <a:buFont typeface="Arial" panose="020B0604020202020204" pitchFamily="34" charset="0"/>
              <a:buChar char="•"/>
              <a:tabLst>
                <a:tab pos="457200" algn="l"/>
              </a:tabLst>
            </a:pPr>
            <a:r>
              <a:rPr lang="en-US" sz="1200" dirty="0">
                <a:solidFill>
                  <a:srgbClr val="0D0D0D"/>
                </a:solidFill>
                <a:effectLst/>
                <a:latin typeface="+mn-lt"/>
                <a:ea typeface="Calibri" panose="020F0502020204030204" pitchFamily="34" charset="0"/>
                <a:cs typeface="Times New Roman" panose="02020603050405020304" pitchFamily="18" charset="0"/>
              </a:rPr>
              <a:t>Sign an affidavit saying they meet the above requirements and that one of the following is true:</a:t>
            </a:r>
          </a:p>
          <a:p>
            <a:pPr marL="1085850" marR="0" lvl="2" indent="-171450">
              <a:spcBef>
                <a:spcPts val="0"/>
              </a:spcBef>
              <a:spcAft>
                <a:spcPts val="0"/>
              </a:spcAft>
              <a:buSzPts val="1000"/>
              <a:buFont typeface="Arial" panose="020B0604020202020204" pitchFamily="34" charset="0"/>
              <a:buChar char="•"/>
              <a:tabLst>
                <a:tab pos="914400" algn="l"/>
              </a:tabLst>
            </a:pPr>
            <a:r>
              <a:rPr lang="en-US" sz="1200" dirty="0">
                <a:solidFill>
                  <a:srgbClr val="0D0D0D"/>
                </a:solidFill>
                <a:effectLst/>
                <a:latin typeface="+mn-lt"/>
                <a:ea typeface="Calibri" panose="020F0502020204030204" pitchFamily="34" charset="0"/>
                <a:cs typeface="Times New Roman" panose="02020603050405020304" pitchFamily="18" charset="0"/>
              </a:rPr>
              <a:t>They will file an application to become a permanent resident of the United States as soon as they are eligible to apply. And, that they are willing to engage in activities designed to prepare them for citizenship, including citizenship or civics review courses or</a:t>
            </a:r>
          </a:p>
          <a:p>
            <a:pPr marL="1085850" marR="0" lvl="2" indent="-171450">
              <a:spcBef>
                <a:spcPts val="0"/>
              </a:spcBef>
              <a:spcAft>
                <a:spcPts val="0"/>
              </a:spcAft>
              <a:buSzPts val="1000"/>
              <a:buFont typeface="Arial" panose="020B0604020202020204" pitchFamily="34" charset="0"/>
              <a:buChar char="•"/>
              <a:tabLst>
                <a:tab pos="914400" algn="l"/>
              </a:tabLst>
            </a:pPr>
            <a:r>
              <a:rPr lang="en-US" sz="1200" dirty="0">
                <a:solidFill>
                  <a:srgbClr val="0D0D0D"/>
                </a:solidFill>
                <a:effectLst/>
                <a:latin typeface="+mn-lt"/>
                <a:ea typeface="Calibri" panose="020F0502020204030204" pitchFamily="34" charset="0"/>
                <a:cs typeface="Times New Roman" panose="02020603050405020304" pitchFamily="18" charset="0"/>
              </a:rPr>
              <a:t>They are a U.S. citizen, U.S. national, or U.S. permanent resident.</a:t>
            </a:r>
          </a:p>
          <a:p>
            <a:endParaRPr lang="en-US" sz="1200" dirty="0">
              <a:latin typeface="+mn-lt"/>
            </a:endParaRPr>
          </a:p>
          <a:p>
            <a:r>
              <a:rPr lang="en-US" sz="1200" dirty="0">
                <a:latin typeface="+mn-lt"/>
              </a:rPr>
              <a:t>The affidavit is found on the WA State Application for State Financial Aid (WASFA). Students who will use the FAFSA to apply for financial aid or who do not want to apply for financial aid can get a separate affidavit at wsac.wa.gov/student-residency or ask for one from their school.</a:t>
            </a:r>
          </a:p>
        </p:txBody>
      </p:sp>
      <p:sp>
        <p:nvSpPr>
          <p:cNvPr id="4" name="Slide Number Placeholder 3"/>
          <p:cNvSpPr>
            <a:spLocks noGrp="1"/>
          </p:cNvSpPr>
          <p:nvPr>
            <p:ph type="sldNum" sz="quarter" idx="5"/>
          </p:nvPr>
        </p:nvSpPr>
        <p:spPr/>
        <p:txBody>
          <a:bodyPr/>
          <a:lstStyle/>
          <a:p>
            <a:fld id="{22B2FBEC-77A0-4C7A-856B-1EEB12700E6D}" type="slidenum">
              <a:rPr lang="en-US" smtClean="0"/>
              <a:t>2</a:t>
            </a:fld>
            <a:endParaRPr lang="en-US"/>
          </a:p>
        </p:txBody>
      </p:sp>
    </p:spTree>
    <p:extLst>
      <p:ext uri="{BB962C8B-B14F-4D97-AF65-F5344CB8AC3E}">
        <p14:creationId xmlns:p14="http://schemas.microsoft.com/office/powerpoint/2010/main" val="4277790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must meet program requirements and residency requirements to qualify for state financial aid. Students who meet the </a:t>
            </a:r>
            <a:r>
              <a:rPr lang="en-US"/>
              <a:t>new residency law </a:t>
            </a:r>
            <a:r>
              <a:rPr lang="en-US" dirty="0"/>
              <a:t>get in-state tuition and meet residency requirements for all state aid programs, including WA College Grant and the College Bound Scholarship. They must still meet program requirements.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3908690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latin typeface="Tw Cen MT Condensed Extra Bold" panose="020B0803020202020204" pitchFamily="34" charset="0"/>
              </a:defRPr>
            </a:lvl1pPr>
          </a:lstStyle>
          <a:p>
            <a:r>
              <a:rPr lang="en-US" dirty="0"/>
              <a:t>Click to edit Master title style</a:t>
            </a:r>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20856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normAutofit/>
          </a:bodyPr>
          <a:lstStyle>
            <a:lvl1pPr>
              <a:defRPr sz="2800"/>
            </a:lvl1pPr>
          </a:lstStyle>
          <a:p>
            <a:r>
              <a:rPr lang="en-US" dirty="0"/>
              <a:t>Click to edit Master title style</a:t>
            </a:r>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363298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normAutofit/>
          </a:bodyPr>
          <a:lstStyle>
            <a:lvl1pPr>
              <a:defRPr sz="2800"/>
            </a:lvl1pPr>
          </a:lstStyle>
          <a:p>
            <a:r>
              <a:rPr lang="en-US" dirty="0"/>
              <a:t>Click to edit Master title style</a:t>
            </a:r>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7791449" y="6374999"/>
            <a:ext cx="1480705" cy="274320"/>
          </a:xfrm>
          <a:prstGeom prst="rect">
            <a:avLst/>
          </a:prstGeom>
        </p:spPr>
        <p:txBody>
          <a:bodyPr/>
          <a:lstStyle/>
          <a:p>
            <a:endParaRPr lang="en-US"/>
          </a:p>
        </p:txBody>
      </p:sp>
      <p:sp>
        <p:nvSpPr>
          <p:cNvPr id="6" name="Footer Placeholder 5"/>
          <p:cNvSpPr>
            <a:spLocks noGrp="1"/>
          </p:cNvSpPr>
          <p:nvPr>
            <p:ph type="ftr" sz="quarter" idx="11"/>
          </p:nvPr>
        </p:nvSpPr>
        <p:spPr>
          <a:xfrm>
            <a:off x="1295399" y="6374999"/>
            <a:ext cx="6243203" cy="274320"/>
          </a:xfrm>
          <a:prstGeom prst="rect">
            <a:avLst/>
          </a:prstGeom>
        </p:spPr>
        <p:txBody>
          <a:bodyPr/>
          <a:lstStyle/>
          <a:p>
            <a:endParaRPr lang="en-US"/>
          </a:p>
        </p:txBody>
      </p:sp>
      <p:sp>
        <p:nvSpPr>
          <p:cNvPr id="7" name="Slide Number Placeholder 6"/>
          <p:cNvSpPr>
            <a:spLocks noGrp="1"/>
          </p:cNvSpPr>
          <p:nvPr>
            <p:ph type="sldNum" sz="quarter" idx="12"/>
          </p:nvPr>
        </p:nvSpPr>
        <p:spPr>
          <a:xfrm>
            <a:off x="9525000" y="6374999"/>
            <a:ext cx="1371600" cy="274320"/>
          </a:xfrm>
          <a:prstGeom prst="rect">
            <a:avLst/>
          </a:prstGeom>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257492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791449" y="6374999"/>
            <a:ext cx="1480705" cy="274320"/>
          </a:xfrm>
          <a:prstGeom prst="rect">
            <a:avLst/>
          </a:prstGeom>
        </p:spPr>
        <p:txBody>
          <a:bodyPr/>
          <a:lstStyle/>
          <a:p>
            <a:endParaRPr lang="en-US"/>
          </a:p>
        </p:txBody>
      </p:sp>
      <p:sp>
        <p:nvSpPr>
          <p:cNvPr id="5" name="Footer Placeholder 4"/>
          <p:cNvSpPr>
            <a:spLocks noGrp="1"/>
          </p:cNvSpPr>
          <p:nvPr>
            <p:ph type="ftr" sz="quarter" idx="11"/>
          </p:nvPr>
        </p:nvSpPr>
        <p:spPr>
          <a:xfrm>
            <a:off x="1295399" y="6374999"/>
            <a:ext cx="6243203"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9525000" y="6374999"/>
            <a:ext cx="1371600" cy="274320"/>
          </a:xfrm>
          <a:prstGeom prst="rect">
            <a:avLst/>
          </a:prstGeom>
        </p:spPr>
        <p:txBody>
          <a:bodyPr/>
          <a:lstStyle/>
          <a:p>
            <a:fld id="{A7F8E3F6-DE14-48B2-B2BC-6FABA9630FB8}"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44786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1378252"/>
            <a:ext cx="1033272" cy="54864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295400" y="685800"/>
            <a:ext cx="7976754" cy="5486400"/>
          </a:xfrm>
        </p:spPr>
        <p:txBody>
          <a:bodyPr vert="eaVert"/>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791449" y="6374999"/>
            <a:ext cx="1480705" cy="274320"/>
          </a:xfrm>
          <a:prstGeom prst="rect">
            <a:avLst/>
          </a:prstGeom>
        </p:spPr>
        <p:txBody>
          <a:bodyPr/>
          <a:lstStyle/>
          <a:p>
            <a:endParaRPr lang="en-US"/>
          </a:p>
        </p:txBody>
      </p:sp>
      <p:sp>
        <p:nvSpPr>
          <p:cNvPr id="5" name="Footer Placeholder 4"/>
          <p:cNvSpPr>
            <a:spLocks noGrp="1"/>
          </p:cNvSpPr>
          <p:nvPr>
            <p:ph type="ftr" sz="quarter" idx="11"/>
          </p:nvPr>
        </p:nvSpPr>
        <p:spPr>
          <a:xfrm>
            <a:off x="1295399" y="6374999"/>
            <a:ext cx="6243203" cy="274320"/>
          </a:xfrm>
          <a:prstGeom prst="rect">
            <a:avLst/>
          </a:prstGeom>
        </p:spPr>
        <p:txBody>
          <a:bodyPr/>
          <a:lstStyle/>
          <a:p>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899781">
            <a:off x="10097457" y="158639"/>
            <a:ext cx="904995" cy="1054322"/>
          </a:xfrm>
          <a:prstGeom prst="rect">
            <a:avLst/>
          </a:prstGeom>
        </p:spPr>
      </p:pic>
    </p:spTree>
    <p:extLst>
      <p:ext uri="{BB962C8B-B14F-4D97-AF65-F5344CB8AC3E}">
        <p14:creationId xmlns:p14="http://schemas.microsoft.com/office/powerpoint/2010/main" val="416363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12" name="Picture Placeholder 11"/>
          <p:cNvSpPr>
            <a:spLocks noGrp="1"/>
          </p:cNvSpPr>
          <p:nvPr>
            <p:ph type="pic" sz="quarter" idx="11"/>
          </p:nvPr>
        </p:nvSpPr>
        <p:spPr>
          <a:xfrm>
            <a:off x="0" y="2058987"/>
            <a:ext cx="1470025" cy="3886359"/>
          </a:xfrm>
        </p:spPr>
        <p:txBody>
          <a:bodyPr/>
          <a:lstStyle/>
          <a:p>
            <a:endParaRPr lang="en-US"/>
          </a:p>
        </p:txBody>
      </p:sp>
      <p:sp>
        <p:nvSpPr>
          <p:cNvPr id="14" name="Picture Placeholder 13"/>
          <p:cNvSpPr>
            <a:spLocks noGrp="1"/>
          </p:cNvSpPr>
          <p:nvPr>
            <p:ph type="pic" sz="quarter" idx="12"/>
          </p:nvPr>
        </p:nvSpPr>
        <p:spPr>
          <a:xfrm>
            <a:off x="8930069" y="2058988"/>
            <a:ext cx="3261931" cy="3886358"/>
          </a:xfrm>
        </p:spPr>
        <p:txBody>
          <a:bodyPr/>
          <a:lstStyle/>
          <a:p>
            <a:endParaRPr lang="en-US"/>
          </a:p>
        </p:txBody>
      </p:sp>
    </p:spTree>
    <p:extLst>
      <p:ext uri="{BB962C8B-B14F-4D97-AF65-F5344CB8AC3E}">
        <p14:creationId xmlns:p14="http://schemas.microsoft.com/office/powerpoint/2010/main" val="374565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8981" y="5664200"/>
            <a:ext cx="4309922" cy="677580"/>
          </a:xfrm>
          <a:prstGeom prst="rect">
            <a:avLst/>
          </a:prstGeom>
        </p:spPr>
      </p:pic>
    </p:spTree>
    <p:extLst>
      <p:ext uri="{BB962C8B-B14F-4D97-AF65-F5344CB8AC3E}">
        <p14:creationId xmlns:p14="http://schemas.microsoft.com/office/powerpoint/2010/main" val="4256828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Tw Cen MT Condensed Extra Bold" panose="020B0803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600">
                <a:latin typeface="Cambria" panose="02040503050406030204" pitchFamily="18" charset="0"/>
              </a:defRPr>
            </a:lvl1pPr>
            <a:lvl2pPr>
              <a:defRPr sz="3200">
                <a:latin typeface="Cambria" panose="02040503050406030204" pitchFamily="18" charset="0"/>
              </a:defRPr>
            </a:lvl2pPr>
            <a:lvl3pPr>
              <a:defRPr sz="2800">
                <a:latin typeface="Cambria" panose="02040503050406030204" pitchFamily="18" charset="0"/>
              </a:defRPr>
            </a:lvl3pPr>
            <a:lvl4pPr>
              <a:defRPr sz="2400">
                <a:latin typeface="Cambria" panose="02040503050406030204" pitchFamily="18" charset="0"/>
              </a:defRPr>
            </a:lvl4pPr>
            <a:lvl5pPr>
              <a:defRPr sz="2400">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401487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84394" y="2148840"/>
            <a:ext cx="5120640" cy="2560320"/>
          </a:xfrm>
        </p:spPr>
        <p:txBody>
          <a:bodyPr anchor="b">
            <a:normAutofit/>
          </a:bodyPr>
          <a:lstStyle>
            <a:lvl1pPr algn="l">
              <a:defRPr sz="4000">
                <a:solidFill>
                  <a:schemeClr val="tx1"/>
                </a:solidFill>
                <a:latin typeface="Tw Cen MT Condensed Extra Bold" panose="020B0803020202020204" pitchFamily="34" charset="0"/>
              </a:defRPr>
            </a:lvl1pPr>
          </a:lstStyle>
          <a:p>
            <a:r>
              <a:rPr lang="en-US" dirty="0"/>
              <a:t>Click to edit Master title style</a:t>
            </a:r>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380932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latin typeface="Tw Cen MT Condensed Extra Bold" panose="020B0803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latin typeface="Cambria" panose="020405030504060302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15533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dirty="0"/>
              <a:t>Click to edit Master title style</a:t>
            </a:r>
          </a:p>
        </p:txBody>
      </p:sp>
      <p:sp>
        <p:nvSpPr>
          <p:cNvPr id="3" name="Content Placeholder 2"/>
          <p:cNvSpPr>
            <a:spLocks noGrp="1"/>
          </p:cNvSpPr>
          <p:nvPr>
            <p:ph sz="half"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24600" y="1828799"/>
            <a:ext cx="4572000" cy="4343401"/>
          </a:xfrm>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276936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dirty="0"/>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atin typeface="Tw Cen MT Condensed Extra Bold" panose="020B08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95400" y="2705100"/>
            <a:ext cx="4572000" cy="3467100"/>
          </a:xfrm>
        </p:spPr>
        <p:txBody>
          <a:bodyPr>
            <a:normAutofit/>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atin typeface="Tw Cen MT Condensed Extra Bold" panose="020B08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24600" y="2705100"/>
            <a:ext cx="4572000" cy="34671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2576038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920574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178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7791449" y="6374999"/>
            <a:ext cx="1480705" cy="274320"/>
          </a:xfrm>
          <a:prstGeom prst="rect">
            <a:avLst/>
          </a:prstGeom>
        </p:spPr>
        <p:txBody>
          <a:bodyPr/>
          <a:lstStyle/>
          <a:p>
            <a:endParaRPr lang="en-US"/>
          </a:p>
        </p:txBody>
      </p:sp>
      <p:sp>
        <p:nvSpPr>
          <p:cNvPr id="6" name="Footer Placeholder 5"/>
          <p:cNvSpPr>
            <a:spLocks noGrp="1"/>
          </p:cNvSpPr>
          <p:nvPr>
            <p:ph type="ftr" sz="quarter" idx="11"/>
          </p:nvPr>
        </p:nvSpPr>
        <p:spPr>
          <a:xfrm>
            <a:off x="1295399" y="6374999"/>
            <a:ext cx="6243203" cy="274320"/>
          </a:xfrm>
          <a:prstGeom prst="rect">
            <a:avLst/>
          </a:prstGeom>
        </p:spPr>
        <p:txBody>
          <a:bodyPr/>
          <a:lstStyle/>
          <a:p>
            <a:endParaRPr lang="en-US"/>
          </a:p>
        </p:txBody>
      </p:sp>
      <p:sp>
        <p:nvSpPr>
          <p:cNvPr id="7" name="Slide Number Placeholder 6"/>
          <p:cNvSpPr>
            <a:spLocks noGrp="1"/>
          </p:cNvSpPr>
          <p:nvPr>
            <p:ph type="sldNum" sz="quarter" idx="12"/>
          </p:nvPr>
        </p:nvSpPr>
        <p:spPr>
          <a:xfrm>
            <a:off x="9525000" y="6374999"/>
            <a:ext cx="1371600" cy="274320"/>
          </a:xfrm>
          <a:prstGeom prst="rect">
            <a:avLst/>
          </a:prstGeom>
        </p:spPr>
        <p:txBody>
          <a:bodyPr/>
          <a:lstStyle/>
          <a:p>
            <a:fld id="{A7F8E3F6-DE14-48B2-B2BC-6FABA9630FB8}"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497021">
            <a:off x="196396" y="237662"/>
            <a:ext cx="904995" cy="1054322"/>
          </a:xfrm>
          <a:prstGeom prst="rect">
            <a:avLst/>
          </a:prstGeom>
        </p:spPr>
      </p:pic>
    </p:spTree>
    <p:extLst>
      <p:ext uri="{BB962C8B-B14F-4D97-AF65-F5344CB8AC3E}">
        <p14:creationId xmlns:p14="http://schemas.microsoft.com/office/powerpoint/2010/main" val="1560167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4705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mbria" panose="02040503050406030204" pitchFamily="18" charset="0"/>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50E98-2CDA-4A85-A158-2B90C929749D}"/>
              </a:ext>
            </a:extLst>
          </p:cNvPr>
          <p:cNvSpPr>
            <a:spLocks noGrp="1"/>
          </p:cNvSpPr>
          <p:nvPr>
            <p:ph type="title"/>
          </p:nvPr>
        </p:nvSpPr>
        <p:spPr/>
        <p:txBody>
          <a:bodyPr>
            <a:noAutofit/>
          </a:bodyPr>
          <a:lstStyle/>
          <a:p>
            <a:r>
              <a:rPr lang="en-US" sz="3600" b="1" dirty="0"/>
              <a:t>College Affordability &amp; Residency</a:t>
            </a:r>
          </a:p>
        </p:txBody>
      </p:sp>
      <p:sp>
        <p:nvSpPr>
          <p:cNvPr id="5" name="Text Placeholder 4">
            <a:extLst>
              <a:ext uri="{FF2B5EF4-FFF2-40B4-BE49-F238E27FC236}">
                <a16:creationId xmlns:a16="http://schemas.microsoft.com/office/drawing/2014/main" id="{BF5C0AFF-121D-4CE4-A9F2-6AF271E4E71A}"/>
              </a:ext>
            </a:extLst>
          </p:cNvPr>
          <p:cNvSpPr>
            <a:spLocks noGrp="1"/>
          </p:cNvSpPr>
          <p:nvPr>
            <p:ph type="body" idx="1"/>
          </p:nvPr>
        </p:nvSpPr>
        <p:spPr>
          <a:xfrm>
            <a:off x="1295400" y="1572575"/>
            <a:ext cx="10896601" cy="672739"/>
          </a:xfrm>
        </p:spPr>
        <p:txBody>
          <a:bodyPr>
            <a:noAutofit/>
          </a:bodyPr>
          <a:lstStyle/>
          <a:p>
            <a:pPr rtl="0">
              <a:spcBef>
                <a:spcPts val="0"/>
              </a:spcBef>
              <a:spcAft>
                <a:spcPts val="0"/>
              </a:spcAft>
            </a:pPr>
            <a:r>
              <a:rPr lang="en-US" sz="3000" b="0" i="0" u="none" strike="noStrike" dirty="0">
                <a:solidFill>
                  <a:srgbClr val="000000"/>
                </a:solidFill>
                <a:effectLst/>
                <a:latin typeface="+mj-lt"/>
              </a:rPr>
              <a:t>How does residency impact college affordability in Washington?</a:t>
            </a:r>
            <a:endParaRPr lang="en-US" sz="3000" dirty="0">
              <a:latin typeface="+mj-lt"/>
            </a:endParaRPr>
          </a:p>
        </p:txBody>
      </p:sp>
      <p:graphicFrame>
        <p:nvGraphicFramePr>
          <p:cNvPr id="6" name="Content Placeholder 5">
            <a:extLst>
              <a:ext uri="{FF2B5EF4-FFF2-40B4-BE49-F238E27FC236}">
                <a16:creationId xmlns:a16="http://schemas.microsoft.com/office/drawing/2014/main" id="{741EFAF0-C722-4A61-9094-BBBD15140CC3}"/>
              </a:ext>
            </a:extLst>
          </p:cNvPr>
          <p:cNvGraphicFramePr>
            <a:graphicFrameLocks noGrp="1"/>
          </p:cNvGraphicFramePr>
          <p:nvPr>
            <p:ph sz="half" idx="2"/>
            <p:extLst>
              <p:ext uri="{D42A27DB-BD31-4B8C-83A1-F6EECF244321}">
                <p14:modId xmlns:p14="http://schemas.microsoft.com/office/powerpoint/2010/main" val="3029181900"/>
              </p:ext>
            </p:extLst>
          </p:nvPr>
        </p:nvGraphicFramePr>
        <p:xfrm>
          <a:off x="1295400" y="2525905"/>
          <a:ext cx="9677400" cy="36135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4564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F1BB9-5EDA-418D-BD3D-82EC5875BC3D}"/>
              </a:ext>
            </a:extLst>
          </p:cNvPr>
          <p:cNvSpPr>
            <a:spLocks noGrp="1"/>
          </p:cNvSpPr>
          <p:nvPr>
            <p:ph type="title"/>
          </p:nvPr>
        </p:nvSpPr>
        <p:spPr>
          <a:xfrm>
            <a:off x="1295400" y="255134"/>
            <a:ext cx="10896600" cy="1036850"/>
          </a:xfrm>
        </p:spPr>
        <p:txBody>
          <a:bodyPr>
            <a:noAutofit/>
          </a:bodyPr>
          <a:lstStyle/>
          <a:p>
            <a:r>
              <a:rPr lang="en-US" sz="3600" b="1" dirty="0">
                <a:latin typeface="+mj-lt"/>
              </a:rPr>
              <a:t>New Residency Law </a:t>
            </a:r>
            <a:r>
              <a:rPr lang="en-US" sz="3600" b="1" dirty="0"/>
              <a:t>Eligibility Criteria (</a:t>
            </a:r>
            <a:r>
              <a:rPr lang="en-US" sz="3600" b="1" dirty="0">
                <a:latin typeface="+mj-lt"/>
              </a:rPr>
              <a:t>SB 5194 - 2021)</a:t>
            </a:r>
            <a:endParaRPr lang="en-US" sz="3600" b="1" dirty="0"/>
          </a:p>
        </p:txBody>
      </p:sp>
      <p:graphicFrame>
        <p:nvGraphicFramePr>
          <p:cNvPr id="7" name="Content Placeholder 6">
            <a:extLst>
              <a:ext uri="{FF2B5EF4-FFF2-40B4-BE49-F238E27FC236}">
                <a16:creationId xmlns:a16="http://schemas.microsoft.com/office/drawing/2014/main" id="{D00D588D-AD38-4EB1-BD8C-6717E75662B5}"/>
              </a:ext>
            </a:extLst>
          </p:cNvPr>
          <p:cNvGraphicFramePr>
            <a:graphicFrameLocks noGrp="1"/>
          </p:cNvGraphicFramePr>
          <p:nvPr>
            <p:ph sz="half" idx="2"/>
            <p:extLst>
              <p:ext uri="{D42A27DB-BD31-4B8C-83A1-F6EECF244321}">
                <p14:modId xmlns:p14="http://schemas.microsoft.com/office/powerpoint/2010/main" val="1084647834"/>
              </p:ext>
            </p:extLst>
          </p:nvPr>
        </p:nvGraphicFramePr>
        <p:xfrm>
          <a:off x="132588" y="1645921"/>
          <a:ext cx="11926824" cy="55138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FF412757-5027-4B5C-B2C5-2FFCD2C990DC}"/>
              </a:ext>
            </a:extLst>
          </p:cNvPr>
          <p:cNvSpPr txBox="1"/>
          <p:nvPr/>
        </p:nvSpPr>
        <p:spPr>
          <a:xfrm>
            <a:off x="374904" y="1645921"/>
            <a:ext cx="11817096" cy="553998"/>
          </a:xfrm>
          <a:prstGeom prst="rect">
            <a:avLst/>
          </a:prstGeom>
          <a:noFill/>
        </p:spPr>
        <p:txBody>
          <a:bodyPr wrap="square" rtlCol="0">
            <a:spAutoFit/>
          </a:bodyPr>
          <a:lstStyle/>
          <a:p>
            <a:r>
              <a:rPr lang="en-US" sz="3000" dirty="0">
                <a:latin typeface="+mj-lt"/>
              </a:rPr>
              <a:t>Before their first term </a:t>
            </a:r>
            <a:r>
              <a:rPr lang="en-US" sz="3000" b="1" dirty="0">
                <a:latin typeface="+mj-lt"/>
              </a:rPr>
              <a:t>at the college determining residency</a:t>
            </a:r>
            <a:r>
              <a:rPr lang="en-US" sz="3000" dirty="0">
                <a:latin typeface="+mj-lt"/>
              </a:rPr>
              <a:t>, a student must:</a:t>
            </a:r>
            <a:endParaRPr lang="en-US" sz="3000" dirty="0"/>
          </a:p>
        </p:txBody>
      </p:sp>
    </p:spTree>
    <p:extLst>
      <p:ext uri="{BB962C8B-B14F-4D97-AF65-F5344CB8AC3E}">
        <p14:creationId xmlns:p14="http://schemas.microsoft.com/office/powerpoint/2010/main" val="3838601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4E143-D7C3-4A4E-A617-01C17B990606}"/>
              </a:ext>
            </a:extLst>
          </p:cNvPr>
          <p:cNvSpPr>
            <a:spLocks noGrp="1"/>
          </p:cNvSpPr>
          <p:nvPr>
            <p:ph type="title"/>
          </p:nvPr>
        </p:nvSpPr>
        <p:spPr>
          <a:xfrm>
            <a:off x="1209369" y="230750"/>
            <a:ext cx="10982631" cy="1036850"/>
          </a:xfrm>
        </p:spPr>
        <p:txBody>
          <a:bodyPr>
            <a:normAutofit/>
          </a:bodyPr>
          <a:lstStyle/>
          <a:p>
            <a:r>
              <a:rPr lang="en-US" sz="3600" b="1" dirty="0"/>
              <a:t>State Financial Aid Eligibility – 2 Requirements </a:t>
            </a:r>
          </a:p>
        </p:txBody>
      </p:sp>
      <p:graphicFrame>
        <p:nvGraphicFramePr>
          <p:cNvPr id="9" name="Diagram 8">
            <a:extLst>
              <a:ext uri="{FF2B5EF4-FFF2-40B4-BE49-F238E27FC236}">
                <a16:creationId xmlns:a16="http://schemas.microsoft.com/office/drawing/2014/main" id="{6E4EA0CE-CD5B-4829-878A-C50477885F47}"/>
              </a:ext>
            </a:extLst>
          </p:cNvPr>
          <p:cNvGraphicFramePr/>
          <p:nvPr>
            <p:extLst>
              <p:ext uri="{D42A27DB-BD31-4B8C-83A1-F6EECF244321}">
                <p14:modId xmlns:p14="http://schemas.microsoft.com/office/powerpoint/2010/main" val="3381492816"/>
              </p:ext>
            </p:extLst>
          </p:nvPr>
        </p:nvGraphicFramePr>
        <p:xfrm>
          <a:off x="312420" y="1773936"/>
          <a:ext cx="11567160" cy="4672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303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Custom 1">
      <a:dk1>
        <a:srgbClr val="3F3F3F"/>
      </a:dk1>
      <a:lt1>
        <a:sysClr val="window" lastClr="FFFFFF"/>
      </a:lt1>
      <a:dk2>
        <a:srgbClr val="7F7F7F"/>
      </a:dk2>
      <a:lt2>
        <a:srgbClr val="FFFFFF"/>
      </a:lt2>
      <a:accent1>
        <a:srgbClr val="C6892B"/>
      </a:accent1>
      <a:accent2>
        <a:srgbClr val="174479"/>
      </a:accent2>
      <a:accent3>
        <a:srgbClr val="346625"/>
      </a:accent3>
      <a:accent4>
        <a:srgbClr val="76787B"/>
      </a:accent4>
      <a:accent5>
        <a:srgbClr val="7A1C16"/>
      </a:accent5>
      <a:accent6>
        <a:srgbClr val="60B9CD"/>
      </a:accent6>
      <a:hlink>
        <a:srgbClr val="12446A"/>
      </a:hlink>
      <a:folHlink>
        <a:srgbClr val="4B1211"/>
      </a:folHlink>
    </a:clrScheme>
    <a:fontScheme name="Tw Cen MT-Rockwell">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9F285FAFE64B42AAB802715A2319B4" ma:contentTypeVersion="4" ma:contentTypeDescription="Create a new document." ma:contentTypeScope="" ma:versionID="fdbf4bf422a71ac3806dc8503780a7a1">
  <xsd:schema xmlns:xsd="http://www.w3.org/2001/XMLSchema" xmlns:xs="http://www.w3.org/2001/XMLSchema" xmlns:p="http://schemas.microsoft.com/office/2006/metadata/properties" xmlns:ns2="3776c530-62d7-4d42-8b4c-bd4863783990" xmlns:ns3="d22cab76-1c3f-4c70-b86c-0db2499cc5f1" targetNamespace="http://schemas.microsoft.com/office/2006/metadata/properties" ma:root="true" ma:fieldsID="30b56965e74d1ce864ecd57d82ab8b00" ns2:_="" ns3:_="">
    <xsd:import namespace="3776c530-62d7-4d42-8b4c-bd4863783990"/>
    <xsd:import namespace="d22cab76-1c3f-4c70-b86c-0db2499cc5f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76c530-62d7-4d42-8b4c-bd48637839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2cab76-1c3f-4c70-b86c-0db2499cc5f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53AF96-D70B-4280-B1CF-C9E965EF4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76c530-62d7-4d42-8b4c-bd4863783990"/>
    <ds:schemaRef ds:uri="d22cab76-1c3f-4c70-b86c-0db2499cc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2B6374-C3CB-4178-B0DB-79BC585DC262}">
  <ds:schemaRefs>
    <ds:schemaRef ds:uri="http://schemas.microsoft.com/sharepoint/v3/contenttype/forms"/>
  </ds:schemaRefs>
</ds:datastoreItem>
</file>

<file path=customXml/itemProps3.xml><?xml version="1.0" encoding="utf-8"?>
<ds:datastoreItem xmlns:ds="http://schemas.openxmlformats.org/officeDocument/2006/customXml" ds:itemID="{DFC12496-4AEE-4CBD-A98F-6CB142647AF8}">
  <ds:schemaRefs>
    <ds:schemaRef ds:uri="http://schemas.microsoft.com/office/2006/documentManagement/types"/>
    <ds:schemaRef ds:uri="http://schemas.microsoft.com/office/infopath/2007/PartnerControls"/>
    <ds:schemaRef ds:uri="3776c530-62d7-4d42-8b4c-bd4863783990"/>
    <ds:schemaRef ds:uri="http://purl.org/dc/elements/1.1/"/>
    <ds:schemaRef ds:uri="http://schemas.microsoft.com/office/2006/metadata/properties"/>
    <ds:schemaRef ds:uri="d22cab76-1c3f-4c70-b86c-0db2499cc5f1"/>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913</TotalTime>
  <Words>520</Words>
  <Application>Microsoft Office PowerPoint</Application>
  <PresentationFormat>Widescreen</PresentationFormat>
  <Paragraphs>38</Paragraphs>
  <Slides>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vt:i4>
      </vt:variant>
    </vt:vector>
  </HeadingPairs>
  <TitlesOfParts>
    <vt:vector size="12" baseType="lpstr">
      <vt:lpstr>Arial</vt:lpstr>
      <vt:lpstr>Book Antiqua</vt:lpstr>
      <vt:lpstr>Calibri</vt:lpstr>
      <vt:lpstr>Cambria</vt:lpstr>
      <vt:lpstr>Rockwell</vt:lpstr>
      <vt:lpstr>Tw Cen MT</vt:lpstr>
      <vt:lpstr>Tw Cen MT Condensed</vt:lpstr>
      <vt:lpstr>Tw Cen MT Condensed Extra Bold</vt:lpstr>
      <vt:lpstr>Sales Direction 16X9</vt:lpstr>
      <vt:lpstr>College Affordability &amp; Residency</vt:lpstr>
      <vt:lpstr>New Residency Law Eligibility Criteria (SB 5194 - 2021)</vt:lpstr>
      <vt:lpstr>State Financial Aid Eligibility – 2 Requirements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Undocumented Student Emergency Relief Grant</dc:title>
  <dc:creator>Kresse, Savanna (WSAC)</dc:creator>
  <cp:lastModifiedBy>Wootan, Gail (WSAC)</cp:lastModifiedBy>
  <cp:revision>37</cp:revision>
  <dcterms:created xsi:type="dcterms:W3CDTF">2021-03-11T01:32:41Z</dcterms:created>
  <dcterms:modified xsi:type="dcterms:W3CDTF">2021-09-15T17:13:37Z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0x010100169F285FAFE64B42AAB802715A2319B4</vt:lpwstr>
  </property>
</Properties>
</file>